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8" r:id="rId3"/>
    <p:sldId id="259" r:id="rId4"/>
    <p:sldId id="260" r:id="rId5"/>
    <p:sldId id="261" r:id="rId6"/>
    <p:sldId id="263" r:id="rId7"/>
    <p:sldId id="262" r:id="rId8"/>
    <p:sldId id="281" r:id="rId9"/>
    <p:sldId id="265" r:id="rId10"/>
    <p:sldId id="271" r:id="rId11"/>
    <p:sldId id="282" r:id="rId12"/>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alibri Light" panose="020F0302020204030204" pitchFamily="34" charset="0"/>
      <p:regular r:id="rId17"/>
      <p:italic r:id="rId18"/>
    </p:embeddedFont>
    <p:embeddedFont>
      <p:font typeface="Montserrat Black" panose="020B0604020202020204" charset="-52"/>
      <p:bold r:id="rId19"/>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1717"/>
    <a:srgbClr val="F65208"/>
    <a:srgbClr val="F86B2C"/>
    <a:srgbClr val="492B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3" autoAdjust="0"/>
    <p:restoredTop sz="94660"/>
  </p:normalViewPr>
  <p:slideViewPr>
    <p:cSldViewPr snapToGrid="0">
      <p:cViewPr varScale="1">
        <p:scale>
          <a:sx n="91" d="100"/>
          <a:sy n="91" d="100"/>
        </p:scale>
        <p:origin x="37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Валерия Лавренова" userId="1639fefcaab45ba4" providerId="LiveId" clId="{FF0C6311-F582-41B2-A13A-954BE39D074D}"/>
    <pc:docChg chg="undo custSel delSld modSld modMainMaster">
      <pc:chgData name="Валерия Лавренова" userId="1639fefcaab45ba4" providerId="LiveId" clId="{FF0C6311-F582-41B2-A13A-954BE39D074D}" dt="2022-09-12T22:32:52.303" v="945" actId="1076"/>
      <pc:docMkLst>
        <pc:docMk/>
      </pc:docMkLst>
      <pc:sldChg chg="addSp delSp modSp mod setBg">
        <pc:chgData name="Валерия Лавренова" userId="1639fefcaab45ba4" providerId="LiveId" clId="{FF0C6311-F582-41B2-A13A-954BE39D074D}" dt="2022-09-12T22:32:52.303" v="945" actId="1076"/>
        <pc:sldMkLst>
          <pc:docMk/>
          <pc:sldMk cId="3431070259" sldId="256"/>
        </pc:sldMkLst>
        <pc:spChg chg="add mod ord">
          <ac:chgData name="Валерия Лавренова" userId="1639fefcaab45ba4" providerId="LiveId" clId="{FF0C6311-F582-41B2-A13A-954BE39D074D}" dt="2022-09-12T22:32:06.860" v="882" actId="1076"/>
          <ac:spMkLst>
            <pc:docMk/>
            <pc:sldMk cId="3431070259" sldId="256"/>
            <ac:spMk id="3" creationId="{76A07258-5830-403E-9E39-A93804A4ADAD}"/>
          </ac:spMkLst>
        </pc:spChg>
        <pc:spChg chg="mod">
          <ac:chgData name="Валерия Лавренова" userId="1639fefcaab45ba4" providerId="LiveId" clId="{FF0C6311-F582-41B2-A13A-954BE39D074D}" dt="2022-09-12T19:24:33.952" v="59" actId="207"/>
          <ac:spMkLst>
            <pc:docMk/>
            <pc:sldMk cId="3431070259" sldId="256"/>
            <ac:spMk id="4" creationId="{9B67D334-497A-4FDF-95D5-6C008F348FD2}"/>
          </ac:spMkLst>
        </pc:spChg>
        <pc:spChg chg="del mod">
          <ac:chgData name="Валерия Лавренова" userId="1639fefcaab45ba4" providerId="LiveId" clId="{FF0C6311-F582-41B2-A13A-954BE39D074D}" dt="2022-09-12T22:31:44.015" v="877" actId="478"/>
          <ac:spMkLst>
            <pc:docMk/>
            <pc:sldMk cId="3431070259" sldId="256"/>
            <ac:spMk id="5" creationId="{C455612D-7F14-4DFC-8280-6470C05DDE3B}"/>
          </ac:spMkLst>
        </pc:spChg>
        <pc:spChg chg="add mod">
          <ac:chgData name="Валерия Лавренова" userId="1639fefcaab45ba4" providerId="LiveId" clId="{FF0C6311-F582-41B2-A13A-954BE39D074D}" dt="2022-09-12T22:32:52.303" v="945" actId="1076"/>
          <ac:spMkLst>
            <pc:docMk/>
            <pc:sldMk cId="3431070259" sldId="256"/>
            <ac:spMk id="6" creationId="{B8C01CDA-3B9A-4921-835F-7B73EDD6DD1C}"/>
          </ac:spMkLst>
        </pc:spChg>
        <pc:spChg chg="mod">
          <ac:chgData name="Валерия Лавренова" userId="1639fefcaab45ba4" providerId="LiveId" clId="{FF0C6311-F582-41B2-A13A-954BE39D074D}" dt="2022-09-12T19:24:37.850" v="61" actId="207"/>
          <ac:spMkLst>
            <pc:docMk/>
            <pc:sldMk cId="3431070259" sldId="256"/>
            <ac:spMk id="10" creationId="{3A3595A3-22C0-45B1-B5A3-70FEDA00643D}"/>
          </ac:spMkLst>
        </pc:spChg>
        <pc:spChg chg="del">
          <ac:chgData name="Валерия Лавренова" userId="1639fefcaab45ba4" providerId="LiveId" clId="{FF0C6311-F582-41B2-A13A-954BE39D074D}" dt="2022-09-12T19:24:43.917" v="62" actId="478"/>
          <ac:spMkLst>
            <pc:docMk/>
            <pc:sldMk cId="3431070259" sldId="256"/>
            <ac:spMk id="11" creationId="{88C5F799-F3B8-41B8-9BA2-95F3322F5249}"/>
          </ac:spMkLst>
        </pc:spChg>
        <pc:spChg chg="mod">
          <ac:chgData name="Валерия Лавренова" userId="1639fefcaab45ba4" providerId="LiveId" clId="{FF0C6311-F582-41B2-A13A-954BE39D074D}" dt="2022-09-12T19:40:47.320" v="122" actId="108"/>
          <ac:spMkLst>
            <pc:docMk/>
            <pc:sldMk cId="3431070259" sldId="256"/>
            <ac:spMk id="14" creationId="{29E627BE-6632-4455-85D8-1C03C74BAA28}"/>
          </ac:spMkLst>
        </pc:spChg>
        <pc:picChg chg="del">
          <ac:chgData name="Валерия Лавренова" userId="1639fefcaab45ba4" providerId="LiveId" clId="{FF0C6311-F582-41B2-A13A-954BE39D074D}" dt="2022-09-12T19:24:21.853" v="56" actId="478"/>
          <ac:picMkLst>
            <pc:docMk/>
            <pc:sldMk cId="3431070259" sldId="256"/>
            <ac:picMk id="7" creationId="{48B62324-1821-484F-8A3F-F4AE0B9E7E7A}"/>
          </ac:picMkLst>
        </pc:picChg>
        <pc:picChg chg="add mod">
          <ac:chgData name="Валерия Лавренова" userId="1639fefcaab45ba4" providerId="LiveId" clId="{FF0C6311-F582-41B2-A13A-954BE39D074D}" dt="2022-09-12T22:31:41.164" v="876" actId="1076"/>
          <ac:picMkLst>
            <pc:docMk/>
            <pc:sldMk cId="3431070259" sldId="256"/>
            <ac:picMk id="3074" creationId="{C2929895-C7AE-4D72-AD65-E5C2E9CA58A4}"/>
          </ac:picMkLst>
        </pc:picChg>
        <pc:cxnChg chg="mod">
          <ac:chgData name="Валерия Лавренова" userId="1639fefcaab45ba4" providerId="LiveId" clId="{FF0C6311-F582-41B2-A13A-954BE39D074D}" dt="2022-09-12T19:25:40.028" v="112" actId="14100"/>
          <ac:cxnSpMkLst>
            <pc:docMk/>
            <pc:sldMk cId="3431070259" sldId="256"/>
            <ac:cxnSpMk id="13" creationId="{D4E253B2-D2DA-4FE0-8731-F36124094D94}"/>
          </ac:cxnSpMkLst>
        </pc:cxnChg>
      </pc:sldChg>
      <pc:sldChg chg="delSp del mod">
        <pc:chgData name="Валерия Лавренова" userId="1639fefcaab45ba4" providerId="LiveId" clId="{FF0C6311-F582-41B2-A13A-954BE39D074D}" dt="2022-09-12T19:19:29.822" v="7" actId="2696"/>
        <pc:sldMkLst>
          <pc:docMk/>
          <pc:sldMk cId="3627243351" sldId="257"/>
        </pc:sldMkLst>
        <pc:spChg chg="del">
          <ac:chgData name="Валерия Лавренова" userId="1639fefcaab45ba4" providerId="LiveId" clId="{FF0C6311-F582-41B2-A13A-954BE39D074D}" dt="2022-09-12T19:19:26.638" v="6" actId="478"/>
          <ac:spMkLst>
            <pc:docMk/>
            <pc:sldMk cId="3627243351" sldId="257"/>
            <ac:spMk id="5" creationId="{298C3ACC-E79F-4866-8DAF-87F08DA76F11}"/>
          </ac:spMkLst>
        </pc:spChg>
        <pc:spChg chg="del">
          <ac:chgData name="Валерия Лавренова" userId="1639fefcaab45ba4" providerId="LiveId" clId="{FF0C6311-F582-41B2-A13A-954BE39D074D}" dt="2022-09-12T19:19:24.269" v="5" actId="478"/>
          <ac:spMkLst>
            <pc:docMk/>
            <pc:sldMk cId="3627243351" sldId="257"/>
            <ac:spMk id="6" creationId="{5B38D814-9A95-437D-8EEA-56CFCBFB47D3}"/>
          </ac:spMkLst>
        </pc:spChg>
      </pc:sldChg>
      <pc:sldChg chg="addSp delSp modSp mod">
        <pc:chgData name="Валерия Лавренова" userId="1639fefcaab45ba4" providerId="LiveId" clId="{FF0C6311-F582-41B2-A13A-954BE39D074D}" dt="2022-09-12T19:44:40.897" v="152" actId="478"/>
        <pc:sldMkLst>
          <pc:docMk/>
          <pc:sldMk cId="2498581503" sldId="258"/>
        </pc:sldMkLst>
        <pc:spChg chg="del mod">
          <ac:chgData name="Валерия Лавренова" userId="1639fefcaab45ba4" providerId="LiveId" clId="{FF0C6311-F582-41B2-A13A-954BE39D074D}" dt="2022-09-12T19:40:22.591" v="119" actId="478"/>
          <ac:spMkLst>
            <pc:docMk/>
            <pc:sldMk cId="2498581503" sldId="258"/>
            <ac:spMk id="2" creationId="{02E67B45-4D0C-4B0A-A575-34F942FD904F}"/>
          </ac:spMkLst>
        </pc:spChg>
        <pc:spChg chg="mod">
          <ac:chgData name="Валерия Лавренова" userId="1639fefcaab45ba4" providerId="LiveId" clId="{FF0C6311-F582-41B2-A13A-954BE39D074D}" dt="2022-09-12T19:41:35.106" v="146" actId="20577"/>
          <ac:spMkLst>
            <pc:docMk/>
            <pc:sldMk cId="2498581503" sldId="258"/>
            <ac:spMk id="3" creationId="{4AFA3979-BE93-4F4F-804C-E6C4AE083480}"/>
          </ac:spMkLst>
        </pc:spChg>
        <pc:spChg chg="add del">
          <ac:chgData name="Валерия Лавренова" userId="1639fefcaab45ba4" providerId="LiveId" clId="{FF0C6311-F582-41B2-A13A-954BE39D074D}" dt="2022-09-12T19:44:10.338" v="150" actId="478"/>
          <ac:spMkLst>
            <pc:docMk/>
            <pc:sldMk cId="2498581503" sldId="258"/>
            <ac:spMk id="4" creationId="{06EA7A0C-7A4B-4C80-A13E-778229B31694}"/>
          </ac:spMkLst>
        </pc:spChg>
        <pc:spChg chg="add del">
          <ac:chgData name="Валерия Лавренова" userId="1639fefcaab45ba4" providerId="LiveId" clId="{FF0C6311-F582-41B2-A13A-954BE39D074D}" dt="2022-09-12T19:44:40.897" v="152" actId="478"/>
          <ac:spMkLst>
            <pc:docMk/>
            <pc:sldMk cId="2498581503" sldId="258"/>
            <ac:spMk id="5" creationId="{71578344-97F4-412E-A5D1-1C2D4C132D05}"/>
          </ac:spMkLst>
        </pc:spChg>
      </pc:sldChg>
      <pc:sldChg chg="delSp modSp mod setBg">
        <pc:chgData name="Валерия Лавренова" userId="1639fefcaab45ba4" providerId="LiveId" clId="{FF0C6311-F582-41B2-A13A-954BE39D074D}" dt="2022-09-12T19:46:07.617" v="170" actId="208"/>
        <pc:sldMkLst>
          <pc:docMk/>
          <pc:sldMk cId="2860805925" sldId="259"/>
        </pc:sldMkLst>
        <pc:spChg chg="del">
          <ac:chgData name="Валерия Лавренова" userId="1639fefcaab45ba4" providerId="LiveId" clId="{FF0C6311-F582-41B2-A13A-954BE39D074D}" dt="2022-09-12T19:41:53.131" v="148" actId="478"/>
          <ac:spMkLst>
            <pc:docMk/>
            <pc:sldMk cId="2860805925" sldId="259"/>
            <ac:spMk id="2" creationId="{D306D6F0-2D10-4842-959F-42FA96FEFDDF}"/>
          </ac:spMkLst>
        </pc:spChg>
        <pc:spChg chg="mod">
          <ac:chgData name="Валерия Лавренова" userId="1639fefcaab45ba4" providerId="LiveId" clId="{FF0C6311-F582-41B2-A13A-954BE39D074D}" dt="2022-09-12T19:45:39.697" v="161" actId="403"/>
          <ac:spMkLst>
            <pc:docMk/>
            <pc:sldMk cId="2860805925" sldId="259"/>
            <ac:spMk id="3" creationId="{B0CBB173-08F7-4692-9776-4D1F55C00AA2}"/>
          </ac:spMkLst>
        </pc:spChg>
        <pc:spChg chg="mod">
          <ac:chgData name="Валерия Лавренова" userId="1639fefcaab45ba4" providerId="LiveId" clId="{FF0C6311-F582-41B2-A13A-954BE39D074D}" dt="2022-09-12T19:46:07.617" v="170" actId="208"/>
          <ac:spMkLst>
            <pc:docMk/>
            <pc:sldMk cId="2860805925" sldId="259"/>
            <ac:spMk id="4" creationId="{1398A1C1-A857-4F27-8DE9-C455E7E0AF86}"/>
          </ac:spMkLst>
        </pc:spChg>
      </pc:sldChg>
      <pc:sldChg chg="addSp delSp modSp mod">
        <pc:chgData name="Валерия Лавренова" userId="1639fefcaab45ba4" providerId="LiveId" clId="{FF0C6311-F582-41B2-A13A-954BE39D074D}" dt="2022-09-12T22:30:31.714" v="869" actId="1076"/>
        <pc:sldMkLst>
          <pc:docMk/>
          <pc:sldMk cId="16096460" sldId="260"/>
        </pc:sldMkLst>
        <pc:spChg chg="mod">
          <ac:chgData name="Валерия Лавренова" userId="1639fefcaab45ba4" providerId="LiveId" clId="{FF0C6311-F582-41B2-A13A-954BE39D074D}" dt="2022-09-12T19:46:19.320" v="173" actId="208"/>
          <ac:spMkLst>
            <pc:docMk/>
            <pc:sldMk cId="16096460" sldId="260"/>
            <ac:spMk id="2" creationId="{21576493-63BB-4172-A3DD-4808D0DF2697}"/>
          </ac:spMkLst>
        </pc:spChg>
        <pc:spChg chg="mod">
          <ac:chgData name="Валерия Лавренова" userId="1639fefcaab45ba4" providerId="LiveId" clId="{FF0C6311-F582-41B2-A13A-954BE39D074D}" dt="2022-09-12T19:47:04.677" v="187" actId="1076"/>
          <ac:spMkLst>
            <pc:docMk/>
            <pc:sldMk cId="16096460" sldId="260"/>
            <ac:spMk id="4" creationId="{9E397DFE-1E72-4F89-8B2C-68DBC451E074}"/>
          </ac:spMkLst>
        </pc:spChg>
        <pc:spChg chg="add mod">
          <ac:chgData name="Валерия Лавренова" userId="1639fefcaab45ba4" providerId="LiveId" clId="{FF0C6311-F582-41B2-A13A-954BE39D074D}" dt="2022-09-12T20:42:59.407" v="587" actId="20577"/>
          <ac:spMkLst>
            <pc:docMk/>
            <pc:sldMk cId="16096460" sldId="260"/>
            <ac:spMk id="5" creationId="{095FD060-1198-4BD6-9A40-EB8402435EBB}"/>
          </ac:spMkLst>
        </pc:spChg>
        <pc:spChg chg="del mod">
          <ac:chgData name="Валерия Лавренова" userId="1639fefcaab45ba4" providerId="LiveId" clId="{FF0C6311-F582-41B2-A13A-954BE39D074D}" dt="2022-09-12T19:47:38.960" v="192" actId="478"/>
          <ac:spMkLst>
            <pc:docMk/>
            <pc:sldMk cId="16096460" sldId="260"/>
            <ac:spMk id="9" creationId="{C389083F-F88E-4165-8F2E-356CBCF4691D}"/>
          </ac:spMkLst>
        </pc:spChg>
        <pc:spChg chg="del mod">
          <ac:chgData name="Валерия Лавренова" userId="1639fefcaab45ba4" providerId="LiveId" clId="{FF0C6311-F582-41B2-A13A-954BE39D074D}" dt="2022-09-12T19:47:41.294" v="193" actId="478"/>
          <ac:spMkLst>
            <pc:docMk/>
            <pc:sldMk cId="16096460" sldId="260"/>
            <ac:spMk id="10" creationId="{EEB799C5-C5BF-4979-9FB7-F840B12FE394}"/>
          </ac:spMkLst>
        </pc:spChg>
        <pc:spChg chg="del mod">
          <ac:chgData name="Валерия Лавренова" userId="1639fefcaab45ba4" providerId="LiveId" clId="{FF0C6311-F582-41B2-A13A-954BE39D074D}" dt="2022-09-12T19:47:49.861" v="197" actId="478"/>
          <ac:spMkLst>
            <pc:docMk/>
            <pc:sldMk cId="16096460" sldId="260"/>
            <ac:spMk id="11" creationId="{5B92A2DD-FAB1-4E56-B453-448D73F6E75C}"/>
          </ac:spMkLst>
        </pc:spChg>
        <pc:spChg chg="del mod">
          <ac:chgData name="Валерия Лавренова" userId="1639fefcaab45ba4" providerId="LiveId" clId="{FF0C6311-F582-41B2-A13A-954BE39D074D}" dt="2022-09-12T19:47:37.565" v="191" actId="478"/>
          <ac:spMkLst>
            <pc:docMk/>
            <pc:sldMk cId="16096460" sldId="260"/>
            <ac:spMk id="12" creationId="{F8D6B29E-46A1-48DF-9D14-C62E16CAE104}"/>
          </ac:spMkLst>
        </pc:spChg>
        <pc:spChg chg="del mod">
          <ac:chgData name="Валерия Лавренова" userId="1639fefcaab45ba4" providerId="LiveId" clId="{FF0C6311-F582-41B2-A13A-954BE39D074D}" dt="2022-09-12T19:47:44.228" v="194" actId="478"/>
          <ac:spMkLst>
            <pc:docMk/>
            <pc:sldMk cId="16096460" sldId="260"/>
            <ac:spMk id="13" creationId="{3528AF2B-105B-4459-9387-6F3F9E58ACAB}"/>
          </ac:spMkLst>
        </pc:spChg>
        <pc:spChg chg="del mod">
          <ac:chgData name="Валерия Лавренова" userId="1639fefcaab45ba4" providerId="LiveId" clId="{FF0C6311-F582-41B2-A13A-954BE39D074D}" dt="2022-09-12T19:47:48.017" v="196" actId="478"/>
          <ac:spMkLst>
            <pc:docMk/>
            <pc:sldMk cId="16096460" sldId="260"/>
            <ac:spMk id="14" creationId="{7246B8C1-6429-47CF-9770-8CE15F024FC0}"/>
          </ac:spMkLst>
        </pc:spChg>
        <pc:spChg chg="del mod">
          <ac:chgData name="Валерия Лавренова" userId="1639fefcaab45ba4" providerId="LiveId" clId="{FF0C6311-F582-41B2-A13A-954BE39D074D}" dt="2022-09-12T19:47:36.165" v="190" actId="478"/>
          <ac:spMkLst>
            <pc:docMk/>
            <pc:sldMk cId="16096460" sldId="260"/>
            <ac:spMk id="15" creationId="{5CE00E76-A0A8-40E4-B19E-6B501F744548}"/>
          </ac:spMkLst>
        </pc:spChg>
        <pc:spChg chg="del mod">
          <ac:chgData name="Валерия Лавренова" userId="1639fefcaab45ba4" providerId="LiveId" clId="{FF0C6311-F582-41B2-A13A-954BE39D074D}" dt="2022-09-12T19:47:46.080" v="195" actId="478"/>
          <ac:spMkLst>
            <pc:docMk/>
            <pc:sldMk cId="16096460" sldId="260"/>
            <ac:spMk id="16" creationId="{1C66123F-CF80-4B0D-8F1A-046391DD65D1}"/>
          </ac:spMkLst>
        </pc:spChg>
        <pc:spChg chg="del mod">
          <ac:chgData name="Валерия Лавренова" userId="1639fefcaab45ba4" providerId="LiveId" clId="{FF0C6311-F582-41B2-A13A-954BE39D074D}" dt="2022-09-12T19:47:34.828" v="189" actId="478"/>
          <ac:spMkLst>
            <pc:docMk/>
            <pc:sldMk cId="16096460" sldId="260"/>
            <ac:spMk id="17" creationId="{1B691811-D999-4943-A087-679B3099E59F}"/>
          </ac:spMkLst>
        </pc:spChg>
        <pc:spChg chg="del mod">
          <ac:chgData name="Валерия Лавренова" userId="1639fefcaab45ba4" providerId="LiveId" clId="{FF0C6311-F582-41B2-A13A-954BE39D074D}" dt="2022-09-12T19:47:33.425" v="188" actId="478"/>
          <ac:spMkLst>
            <pc:docMk/>
            <pc:sldMk cId="16096460" sldId="260"/>
            <ac:spMk id="18" creationId="{12344264-A6E6-44CA-9676-36111CBAA8A7}"/>
          </ac:spMkLst>
        </pc:spChg>
        <pc:picChg chg="del">
          <ac:chgData name="Валерия Лавренова" userId="1639fefcaab45ba4" providerId="LiveId" clId="{FF0C6311-F582-41B2-A13A-954BE39D074D}" dt="2022-09-12T19:48:16.344" v="208" actId="478"/>
          <ac:picMkLst>
            <pc:docMk/>
            <pc:sldMk cId="16096460" sldId="260"/>
            <ac:picMk id="8" creationId="{55A05EAA-2D04-4835-BFDD-47C0EA0C5AD6}"/>
          </ac:picMkLst>
        </pc:picChg>
        <pc:picChg chg="add del mod modCrop">
          <ac:chgData name="Валерия Лавренова" userId="1639fefcaab45ba4" providerId="LiveId" clId="{FF0C6311-F582-41B2-A13A-954BE39D074D}" dt="2022-09-12T22:30:31.714" v="869" actId="1076"/>
          <ac:picMkLst>
            <pc:docMk/>
            <pc:sldMk cId="16096460" sldId="260"/>
            <ac:picMk id="19" creationId="{D53F7967-7463-4CA8-AAF8-930F16C1C38B}"/>
          </ac:picMkLst>
        </pc:picChg>
        <pc:picChg chg="add mod modCrop">
          <ac:chgData name="Валерия Лавренова" userId="1639fefcaab45ba4" providerId="LiveId" clId="{FF0C6311-F582-41B2-A13A-954BE39D074D}" dt="2022-09-12T22:30:03.316" v="859" actId="1076"/>
          <ac:picMkLst>
            <pc:docMk/>
            <pc:sldMk cId="16096460" sldId="260"/>
            <ac:picMk id="20" creationId="{12422BEF-D2C0-4913-AB93-F9DC753A0EED}"/>
          </ac:picMkLst>
        </pc:picChg>
        <pc:picChg chg="add del">
          <ac:chgData name="Валерия Лавренова" userId="1639fefcaab45ba4" providerId="LiveId" clId="{FF0C6311-F582-41B2-A13A-954BE39D074D}" dt="2022-09-12T22:28:26.427" v="852" actId="478"/>
          <ac:picMkLst>
            <pc:docMk/>
            <pc:sldMk cId="16096460" sldId="260"/>
            <ac:picMk id="21" creationId="{5734EA41-F4FA-4EBC-BF04-D82C1002DB34}"/>
          </ac:picMkLst>
        </pc:picChg>
        <pc:picChg chg="add mod modCrop">
          <ac:chgData name="Валерия Лавренова" userId="1639fefcaab45ba4" providerId="LiveId" clId="{FF0C6311-F582-41B2-A13A-954BE39D074D}" dt="2022-09-12T22:30:01.646" v="858" actId="1076"/>
          <ac:picMkLst>
            <pc:docMk/>
            <pc:sldMk cId="16096460" sldId="260"/>
            <ac:picMk id="23" creationId="{3B615124-4205-4F58-8C05-445D690A06E4}"/>
          </ac:picMkLst>
        </pc:picChg>
        <pc:picChg chg="add del">
          <ac:chgData name="Валерия Лавренова" userId="1639fefcaab45ba4" providerId="LiveId" clId="{FF0C6311-F582-41B2-A13A-954BE39D074D}" dt="2022-09-12T22:30:09.215" v="862"/>
          <ac:picMkLst>
            <pc:docMk/>
            <pc:sldMk cId="16096460" sldId="260"/>
            <ac:picMk id="24" creationId="{1C2967AB-41EB-49B9-A44B-49DDEA793C8E}"/>
          </ac:picMkLst>
        </pc:picChg>
        <pc:picChg chg="add mod modCrop">
          <ac:chgData name="Валерия Лавренова" userId="1639fefcaab45ba4" providerId="LiveId" clId="{FF0C6311-F582-41B2-A13A-954BE39D074D}" dt="2022-09-12T22:30:29.264" v="868" actId="1076"/>
          <ac:picMkLst>
            <pc:docMk/>
            <pc:sldMk cId="16096460" sldId="260"/>
            <ac:picMk id="26" creationId="{5ADF53D1-4C55-4F70-83BA-68C4B9AD5C6B}"/>
          </ac:picMkLst>
        </pc:picChg>
        <pc:cxnChg chg="mod">
          <ac:chgData name="Валерия Лавренова" userId="1639fefcaab45ba4" providerId="LiveId" clId="{FF0C6311-F582-41B2-A13A-954BE39D074D}" dt="2022-09-12T19:46:58.506" v="183" actId="14100"/>
          <ac:cxnSpMkLst>
            <pc:docMk/>
            <pc:sldMk cId="16096460" sldId="260"/>
            <ac:cxnSpMk id="6" creationId="{4C40FA61-7599-448F-9A49-A3C0D055923E}"/>
          </ac:cxnSpMkLst>
        </pc:cxnChg>
      </pc:sldChg>
      <pc:sldChg chg="addSp delSp modSp mod">
        <pc:chgData name="Валерия Лавренова" userId="1639fefcaab45ba4" providerId="LiveId" clId="{FF0C6311-F582-41B2-A13A-954BE39D074D}" dt="2022-09-12T22:17:50.648" v="825" actId="1036"/>
        <pc:sldMkLst>
          <pc:docMk/>
          <pc:sldMk cId="3524938427" sldId="261"/>
        </pc:sldMkLst>
        <pc:spChg chg="mod">
          <ac:chgData name="Валерия Лавренова" userId="1639fefcaab45ba4" providerId="LiveId" clId="{FF0C6311-F582-41B2-A13A-954BE39D074D}" dt="2022-09-12T19:48:49.348" v="215" actId="1076"/>
          <ac:spMkLst>
            <pc:docMk/>
            <pc:sldMk cId="3524938427" sldId="261"/>
            <ac:spMk id="4" creationId="{B294C708-325A-4B15-81C7-DF10E79418E6}"/>
          </ac:spMkLst>
        </pc:spChg>
        <pc:spChg chg="mod">
          <ac:chgData name="Валерия Лавренова" userId="1639fefcaab45ba4" providerId="LiveId" clId="{FF0C6311-F582-41B2-A13A-954BE39D074D}" dt="2022-09-12T22:17:14.572" v="814" actId="6549"/>
          <ac:spMkLst>
            <pc:docMk/>
            <pc:sldMk cId="3524938427" sldId="261"/>
            <ac:spMk id="11" creationId="{081F2877-8899-422C-B4B3-3C8FC751DCD9}"/>
          </ac:spMkLst>
        </pc:spChg>
        <pc:spChg chg="mod ord">
          <ac:chgData name="Валерия Лавренова" userId="1639fefcaab45ba4" providerId="LiveId" clId="{FF0C6311-F582-41B2-A13A-954BE39D074D}" dt="2022-09-12T19:52:59.720" v="240" actId="1076"/>
          <ac:spMkLst>
            <pc:docMk/>
            <pc:sldMk cId="3524938427" sldId="261"/>
            <ac:spMk id="13" creationId="{914E4D8B-EC67-42CD-A09C-FEB4E8930420}"/>
          </ac:spMkLst>
        </pc:spChg>
        <pc:spChg chg="mod">
          <ac:chgData name="Валерия Лавренова" userId="1639fefcaab45ba4" providerId="LiveId" clId="{FF0C6311-F582-41B2-A13A-954BE39D074D}" dt="2022-09-12T19:52:17.840" v="229" actId="1076"/>
          <ac:spMkLst>
            <pc:docMk/>
            <pc:sldMk cId="3524938427" sldId="261"/>
            <ac:spMk id="18" creationId="{203E4994-B93B-460B-9DD8-67620EC2EC1E}"/>
          </ac:spMkLst>
        </pc:spChg>
        <pc:picChg chg="add del mod">
          <ac:chgData name="Валерия Лавренова" userId="1639fefcaab45ba4" providerId="LiveId" clId="{FF0C6311-F582-41B2-A13A-954BE39D074D}" dt="2022-09-12T22:07:41.769" v="766" actId="478"/>
          <ac:picMkLst>
            <pc:docMk/>
            <pc:sldMk cId="3524938427" sldId="261"/>
            <ac:picMk id="3" creationId="{EE495D4B-CA3D-4390-81AF-4A981A546980}"/>
          </ac:picMkLst>
        </pc:picChg>
        <pc:picChg chg="add del mod">
          <ac:chgData name="Валерия Лавренова" userId="1639fefcaab45ba4" providerId="LiveId" clId="{FF0C6311-F582-41B2-A13A-954BE39D074D}" dt="2022-09-12T22:16:25.398" v="813" actId="478"/>
          <ac:picMkLst>
            <pc:docMk/>
            <pc:sldMk cId="3524938427" sldId="261"/>
            <ac:picMk id="7" creationId="{B542D055-0AB3-4ABC-963A-551AFB1DC9AD}"/>
          </ac:picMkLst>
        </pc:picChg>
        <pc:picChg chg="add mod">
          <ac:chgData name="Валерия Лавренова" userId="1639fefcaab45ba4" providerId="LiveId" clId="{FF0C6311-F582-41B2-A13A-954BE39D074D}" dt="2022-09-12T22:17:50.648" v="825" actId="1036"/>
          <ac:picMkLst>
            <pc:docMk/>
            <pc:sldMk cId="3524938427" sldId="261"/>
            <ac:picMk id="9" creationId="{D1802432-6C81-4414-8991-49B16F9054EF}"/>
          </ac:picMkLst>
        </pc:picChg>
        <pc:picChg chg="del">
          <ac:chgData name="Валерия Лавренова" userId="1639fefcaab45ba4" providerId="LiveId" clId="{FF0C6311-F582-41B2-A13A-954BE39D074D}" dt="2022-09-12T19:48:58.458" v="218" actId="478"/>
          <ac:picMkLst>
            <pc:docMk/>
            <pc:sldMk cId="3524938427" sldId="261"/>
            <ac:picMk id="10" creationId="{E8B6F94E-9256-42EF-A526-F9C41DF30342}"/>
          </ac:picMkLst>
        </pc:picChg>
        <pc:cxnChg chg="mod">
          <ac:chgData name="Валерия Лавренова" userId="1639fefcaab45ba4" providerId="LiveId" clId="{FF0C6311-F582-41B2-A13A-954BE39D074D}" dt="2022-09-12T19:48:54.093" v="216" actId="208"/>
          <ac:cxnSpMkLst>
            <pc:docMk/>
            <pc:sldMk cId="3524938427" sldId="261"/>
            <ac:cxnSpMk id="6" creationId="{4FE69574-AD1B-4021-834B-C85258E3DFDD}"/>
          </ac:cxnSpMkLst>
        </pc:cxnChg>
      </pc:sldChg>
      <pc:sldChg chg="addSp delSp modSp mod">
        <pc:chgData name="Валерия Лавренова" userId="1639fefcaab45ba4" providerId="LiveId" clId="{FF0C6311-F582-41B2-A13A-954BE39D074D}" dt="2022-09-12T21:57:28.561" v="650" actId="1076"/>
        <pc:sldMkLst>
          <pc:docMk/>
          <pc:sldMk cId="3856741473" sldId="262"/>
        </pc:sldMkLst>
        <pc:spChg chg="mod">
          <ac:chgData name="Валерия Лавренова" userId="1639fefcaab45ba4" providerId="LiveId" clId="{FF0C6311-F582-41B2-A13A-954BE39D074D}" dt="2022-09-12T19:54:46.177" v="266" actId="207"/>
          <ac:spMkLst>
            <pc:docMk/>
            <pc:sldMk cId="3856741473" sldId="262"/>
            <ac:spMk id="2" creationId="{73DB0A3C-BDD3-4C2E-BE2B-9C67DECDF79C}"/>
          </ac:spMkLst>
        </pc:spChg>
        <pc:spChg chg="mod">
          <ac:chgData name="Валерия Лавренова" userId="1639fefcaab45ba4" providerId="LiveId" clId="{FF0C6311-F582-41B2-A13A-954BE39D074D}" dt="2022-09-12T21:56:29.260" v="644" actId="14100"/>
          <ac:spMkLst>
            <pc:docMk/>
            <pc:sldMk cId="3856741473" sldId="262"/>
            <ac:spMk id="3" creationId="{8F3742AA-DD50-4DF8-872D-00A86DCE916F}"/>
          </ac:spMkLst>
        </pc:spChg>
        <pc:spChg chg="del">
          <ac:chgData name="Валерия Лавренова" userId="1639fefcaab45ba4" providerId="LiveId" clId="{FF0C6311-F582-41B2-A13A-954BE39D074D}" dt="2022-09-12T20:00:26.368" v="407" actId="478"/>
          <ac:spMkLst>
            <pc:docMk/>
            <pc:sldMk cId="3856741473" sldId="262"/>
            <ac:spMk id="4" creationId="{3CFA379F-7827-44F6-9EA6-773B25CFA7F9}"/>
          </ac:spMkLst>
        </pc:spChg>
        <pc:spChg chg="mod">
          <ac:chgData name="Валерия Лавренова" userId="1639fefcaab45ba4" providerId="LiveId" clId="{FF0C6311-F582-41B2-A13A-954BE39D074D}" dt="2022-09-12T21:57:28.561" v="650" actId="1076"/>
          <ac:spMkLst>
            <pc:docMk/>
            <pc:sldMk cId="3856741473" sldId="262"/>
            <ac:spMk id="5" creationId="{A1372957-BFAC-4F06-AACE-D1E6AA0BC4BC}"/>
          </ac:spMkLst>
        </pc:spChg>
        <pc:spChg chg="mod">
          <ac:chgData name="Валерия Лавренова" userId="1639fefcaab45ba4" providerId="LiveId" clId="{FF0C6311-F582-41B2-A13A-954BE39D074D}" dt="2022-09-12T19:55:15.795" v="280" actId="403"/>
          <ac:spMkLst>
            <pc:docMk/>
            <pc:sldMk cId="3856741473" sldId="262"/>
            <ac:spMk id="6" creationId="{32B197E9-40F9-49D5-BBA5-547EF3BDA703}"/>
          </ac:spMkLst>
        </pc:spChg>
        <pc:spChg chg="mod">
          <ac:chgData name="Валерия Лавренова" userId="1639fefcaab45ba4" providerId="LiveId" clId="{FF0C6311-F582-41B2-A13A-954BE39D074D}" dt="2022-09-12T19:58:51.426" v="387" actId="1038"/>
          <ac:spMkLst>
            <pc:docMk/>
            <pc:sldMk cId="3856741473" sldId="262"/>
            <ac:spMk id="9" creationId="{3194CB87-8A71-40C7-B609-91A2D4407F8B}"/>
          </ac:spMkLst>
        </pc:spChg>
        <pc:spChg chg="mod">
          <ac:chgData name="Валерия Лавренова" userId="1639fefcaab45ba4" providerId="LiveId" clId="{FF0C6311-F582-41B2-A13A-954BE39D074D}" dt="2022-09-12T19:58:54.992" v="388" actId="1076"/>
          <ac:spMkLst>
            <pc:docMk/>
            <pc:sldMk cId="3856741473" sldId="262"/>
            <ac:spMk id="17" creationId="{2B02CA87-1804-44FC-B286-8B04F01226B7}"/>
          </ac:spMkLst>
        </pc:spChg>
        <pc:picChg chg="add mod">
          <ac:chgData name="Валерия Лавренова" userId="1639fefcaab45ba4" providerId="LiveId" clId="{FF0C6311-F582-41B2-A13A-954BE39D074D}" dt="2022-09-12T21:57:14.304" v="647" actId="1076"/>
          <ac:picMkLst>
            <pc:docMk/>
            <pc:sldMk cId="3856741473" sldId="262"/>
            <ac:picMk id="13" creationId="{E2C6B70B-91AB-4AB7-96E3-5911D0EF3DE9}"/>
          </ac:picMkLst>
        </pc:picChg>
        <pc:cxnChg chg="mod">
          <ac:chgData name="Валерия Лавренова" userId="1639fefcaab45ba4" providerId="LiveId" clId="{FF0C6311-F582-41B2-A13A-954BE39D074D}" dt="2022-09-12T19:57:23.855" v="329" actId="1037"/>
          <ac:cxnSpMkLst>
            <pc:docMk/>
            <pc:sldMk cId="3856741473" sldId="262"/>
            <ac:cxnSpMk id="8" creationId="{953490EF-8463-482C-BEAB-FEF6F7CE0DF0}"/>
          </ac:cxnSpMkLst>
        </pc:cxnChg>
        <pc:cxnChg chg="mod">
          <ac:chgData name="Валерия Лавренова" userId="1639fefcaab45ba4" providerId="LiveId" clId="{FF0C6311-F582-41B2-A13A-954BE39D074D}" dt="2022-09-12T19:58:47.535" v="374" actId="1038"/>
          <ac:cxnSpMkLst>
            <pc:docMk/>
            <pc:sldMk cId="3856741473" sldId="262"/>
            <ac:cxnSpMk id="15" creationId="{CD099B2C-99A0-4D7B-BE6D-6CF5AA955446}"/>
          </ac:cxnSpMkLst>
        </pc:cxnChg>
      </pc:sldChg>
      <pc:sldChg chg="addSp delSp modSp mod">
        <pc:chgData name="Валерия Лавренова" userId="1639fefcaab45ba4" providerId="LiveId" clId="{FF0C6311-F582-41B2-A13A-954BE39D074D}" dt="2022-09-12T22:04:47.845" v="758" actId="1035"/>
        <pc:sldMkLst>
          <pc:docMk/>
          <pc:sldMk cId="499229636" sldId="263"/>
        </pc:sldMkLst>
        <pc:spChg chg="add mod">
          <ac:chgData name="Валерия Лавренова" userId="1639fefcaab45ba4" providerId="LiveId" clId="{FF0C6311-F582-41B2-A13A-954BE39D074D}" dt="2022-09-12T19:54:40.592" v="264" actId="1076"/>
          <ac:spMkLst>
            <pc:docMk/>
            <pc:sldMk cId="499229636" sldId="263"/>
            <ac:spMk id="2" creationId="{9484281D-D3D1-4515-A14A-750AF1EE2360}"/>
          </ac:spMkLst>
        </pc:spChg>
        <pc:spChg chg="mod">
          <ac:chgData name="Валерия Лавренова" userId="1639fefcaab45ba4" providerId="LiveId" clId="{FF0C6311-F582-41B2-A13A-954BE39D074D}" dt="2022-09-12T19:53:51.813" v="250" actId="1076"/>
          <ac:spMkLst>
            <pc:docMk/>
            <pc:sldMk cId="499229636" sldId="263"/>
            <ac:spMk id="11" creationId="{783A8755-4490-489F-9E27-0C5ECB53A754}"/>
          </ac:spMkLst>
        </pc:spChg>
        <pc:spChg chg="del">
          <ac:chgData name="Валерия Лавренова" userId="1639fefcaab45ba4" providerId="LiveId" clId="{FF0C6311-F582-41B2-A13A-954BE39D074D}" dt="2022-09-12T19:54:02.210" v="253" actId="478"/>
          <ac:spMkLst>
            <pc:docMk/>
            <pc:sldMk cId="499229636" sldId="263"/>
            <ac:spMk id="13" creationId="{C80FB220-A1B4-4601-9EC5-E1BDBE3EE66B}"/>
          </ac:spMkLst>
        </pc:spChg>
        <pc:spChg chg="del mod">
          <ac:chgData name="Валерия Лавренова" userId="1639fefcaab45ba4" providerId="LiveId" clId="{FF0C6311-F582-41B2-A13A-954BE39D074D}" dt="2022-09-12T19:54:09.276" v="258" actId="478"/>
          <ac:spMkLst>
            <pc:docMk/>
            <pc:sldMk cId="499229636" sldId="263"/>
            <ac:spMk id="14" creationId="{C2EF22F0-A372-4C65-B547-E59DFD42A078}"/>
          </ac:spMkLst>
        </pc:spChg>
        <pc:spChg chg="del">
          <ac:chgData name="Валерия Лавренова" userId="1639fefcaab45ba4" providerId="LiveId" clId="{FF0C6311-F582-41B2-A13A-954BE39D074D}" dt="2022-09-12T19:54:04.585" v="255" actId="478"/>
          <ac:spMkLst>
            <pc:docMk/>
            <pc:sldMk cId="499229636" sldId="263"/>
            <ac:spMk id="15" creationId="{E92C9DB8-7938-458B-8BBE-9842F8A6B928}"/>
          </ac:spMkLst>
        </pc:spChg>
        <pc:spChg chg="del">
          <ac:chgData name="Валерия Лавренова" userId="1639fefcaab45ba4" providerId="LiveId" clId="{FF0C6311-F582-41B2-A13A-954BE39D074D}" dt="2022-09-12T19:54:10.101" v="259" actId="478"/>
          <ac:spMkLst>
            <pc:docMk/>
            <pc:sldMk cId="499229636" sldId="263"/>
            <ac:spMk id="16" creationId="{BFD00F8B-E67B-4921-8679-76C66D911449}"/>
          </ac:spMkLst>
        </pc:spChg>
        <pc:spChg chg="del">
          <ac:chgData name="Валерия Лавренова" userId="1639fefcaab45ba4" providerId="LiveId" clId="{FF0C6311-F582-41B2-A13A-954BE39D074D}" dt="2022-09-12T19:54:07.673" v="257" actId="478"/>
          <ac:spMkLst>
            <pc:docMk/>
            <pc:sldMk cId="499229636" sldId="263"/>
            <ac:spMk id="17" creationId="{AB362994-15F3-4A43-9924-C4D13A333F5A}"/>
          </ac:spMkLst>
        </pc:spChg>
        <pc:spChg chg="del mod">
          <ac:chgData name="Валерия Лавренова" userId="1639fefcaab45ba4" providerId="LiveId" clId="{FF0C6311-F582-41B2-A13A-954BE39D074D}" dt="2022-09-12T19:54:01.050" v="252" actId="478"/>
          <ac:spMkLst>
            <pc:docMk/>
            <pc:sldMk cId="499229636" sldId="263"/>
            <ac:spMk id="18" creationId="{BC7E649E-5399-486E-9F8F-DEAE93CD2383}"/>
          </ac:spMkLst>
        </pc:spChg>
        <pc:spChg chg="del mod">
          <ac:chgData name="Валерия Лавренова" userId="1639fefcaab45ba4" providerId="LiveId" clId="{FF0C6311-F582-41B2-A13A-954BE39D074D}" dt="2022-09-12T19:54:11.597" v="260" actId="478"/>
          <ac:spMkLst>
            <pc:docMk/>
            <pc:sldMk cId="499229636" sldId="263"/>
            <ac:spMk id="21" creationId="{D608B66E-D5E3-456B-AF25-0538C0CEC939}"/>
          </ac:spMkLst>
        </pc:spChg>
        <pc:spChg chg="del mod">
          <ac:chgData name="Валерия Лавренова" userId="1639fefcaab45ba4" providerId="LiveId" clId="{FF0C6311-F582-41B2-A13A-954BE39D074D}" dt="2022-09-12T19:54:05.980" v="256" actId="478"/>
          <ac:spMkLst>
            <pc:docMk/>
            <pc:sldMk cId="499229636" sldId="263"/>
            <ac:spMk id="23" creationId="{28A0D860-BBF2-4B9E-B7E3-70E58D10AC2E}"/>
          </ac:spMkLst>
        </pc:spChg>
        <pc:spChg chg="del mod">
          <ac:chgData name="Валерия Лавренова" userId="1639fefcaab45ba4" providerId="LiveId" clId="{FF0C6311-F582-41B2-A13A-954BE39D074D}" dt="2022-09-12T19:53:34.614" v="243" actId="478"/>
          <ac:spMkLst>
            <pc:docMk/>
            <pc:sldMk cId="499229636" sldId="263"/>
            <ac:spMk id="25" creationId="{125CE876-58FF-4475-AE5A-E233315FFE4F}"/>
          </ac:spMkLst>
        </pc:spChg>
        <pc:picChg chg="add mod">
          <ac:chgData name="Валерия Лавренова" userId="1639fefcaab45ba4" providerId="LiveId" clId="{FF0C6311-F582-41B2-A13A-954BE39D074D}" dt="2022-09-12T22:04:35.524" v="746" actId="14100"/>
          <ac:picMkLst>
            <pc:docMk/>
            <pc:sldMk cId="499229636" sldId="263"/>
            <ac:picMk id="3" creationId="{0DB28CC1-06EA-4C2A-8C4B-06A99DEDE2B9}"/>
          </ac:picMkLst>
        </pc:picChg>
        <pc:picChg chg="del">
          <ac:chgData name="Валерия Лавренова" userId="1639fefcaab45ba4" providerId="LiveId" clId="{FF0C6311-F582-41B2-A13A-954BE39D074D}" dt="2022-09-12T19:53:57.303" v="251" actId="478"/>
          <ac:picMkLst>
            <pc:docMk/>
            <pc:sldMk cId="499229636" sldId="263"/>
            <ac:picMk id="2050" creationId="{E5D56184-BC12-4D74-8178-1FA3450F3C76}"/>
          </ac:picMkLst>
        </pc:picChg>
        <pc:cxnChg chg="mod">
          <ac:chgData name="Валерия Лавренова" userId="1639fefcaab45ba4" providerId="LiveId" clId="{FF0C6311-F582-41B2-A13A-954BE39D074D}" dt="2022-09-12T22:04:47.845" v="758" actId="1035"/>
          <ac:cxnSpMkLst>
            <pc:docMk/>
            <pc:sldMk cId="499229636" sldId="263"/>
            <ac:cxnSpMk id="5" creationId="{77A95C75-9D7E-4D9B-B61B-7F7E8BEA67D0}"/>
          </ac:cxnSpMkLst>
        </pc:cxnChg>
        <pc:cxnChg chg="mod">
          <ac:chgData name="Валерия Лавренова" userId="1639fefcaab45ba4" providerId="LiveId" clId="{FF0C6311-F582-41B2-A13A-954BE39D074D}" dt="2022-09-12T22:04:41.175" v="753" actId="1037"/>
          <ac:cxnSpMkLst>
            <pc:docMk/>
            <pc:sldMk cId="499229636" sldId="263"/>
            <ac:cxnSpMk id="8" creationId="{58C20065-499B-433D-8FFE-12CCF9EE1C12}"/>
          </ac:cxnSpMkLst>
        </pc:cxnChg>
        <pc:cxnChg chg="del">
          <ac:chgData name="Валерия Лавренова" userId="1639fefcaab45ba4" providerId="LiveId" clId="{FF0C6311-F582-41B2-A13A-954BE39D074D}" dt="2022-09-12T19:54:03.613" v="254" actId="478"/>
          <ac:cxnSpMkLst>
            <pc:docMk/>
            <pc:sldMk cId="499229636" sldId="263"/>
            <ac:cxnSpMk id="12" creationId="{7D4A1833-7176-4C84-9A2B-D14DCE5DA7A0}"/>
          </ac:cxnSpMkLst>
        </pc:cxnChg>
      </pc:sldChg>
      <pc:sldChg chg="modSp del mod">
        <pc:chgData name="Валерия Лавренова" userId="1639fefcaab45ba4" providerId="LiveId" clId="{FF0C6311-F582-41B2-A13A-954BE39D074D}" dt="2022-09-12T19:59:14.799" v="389" actId="2696"/>
        <pc:sldMkLst>
          <pc:docMk/>
          <pc:sldMk cId="1627456754" sldId="264"/>
        </pc:sldMkLst>
        <pc:spChg chg="mod">
          <ac:chgData name="Валерия Лавренова" userId="1639fefcaab45ba4" providerId="LiveId" clId="{FF0C6311-F582-41B2-A13A-954BE39D074D}" dt="2022-09-12T19:21:13.453" v="20" actId="207"/>
          <ac:spMkLst>
            <pc:docMk/>
            <pc:sldMk cId="1627456754" sldId="264"/>
            <ac:spMk id="6" creationId="{D53656D6-E2D5-46F4-9C3E-6D2776CD6860}"/>
          </ac:spMkLst>
        </pc:spChg>
      </pc:sldChg>
      <pc:sldChg chg="addSp delSp modSp mod">
        <pc:chgData name="Валерия Лавренова" userId="1639fefcaab45ba4" providerId="LiveId" clId="{FF0C6311-F582-41B2-A13A-954BE39D074D}" dt="2022-09-12T22:12:35.044" v="810" actId="1076"/>
        <pc:sldMkLst>
          <pc:docMk/>
          <pc:sldMk cId="1746996896" sldId="265"/>
        </pc:sldMkLst>
        <pc:spChg chg="add mod ord">
          <ac:chgData name="Валерия Лавренова" userId="1639fefcaab45ba4" providerId="LiveId" clId="{FF0C6311-F582-41B2-A13A-954BE39D074D}" dt="2022-09-12T22:10:32" v="791" actId="207"/>
          <ac:spMkLst>
            <pc:docMk/>
            <pc:sldMk cId="1746996896" sldId="265"/>
            <ac:spMk id="2" creationId="{F2F5E492-F148-4C0D-ACE4-39BEA2E819AD}"/>
          </ac:spMkLst>
        </pc:spChg>
        <pc:spChg chg="mod">
          <ac:chgData name="Валерия Лавренова" userId="1639fefcaab45ba4" providerId="LiveId" clId="{FF0C6311-F582-41B2-A13A-954BE39D074D}" dt="2022-09-12T20:01:05.025" v="414" actId="1076"/>
          <ac:spMkLst>
            <pc:docMk/>
            <pc:sldMk cId="1746996896" sldId="265"/>
            <ac:spMk id="5" creationId="{21D99D4B-419E-41C1-A00B-FDC6D30C5CD3}"/>
          </ac:spMkLst>
        </pc:spChg>
        <pc:spChg chg="mod">
          <ac:chgData name="Валерия Лавренова" userId="1639fefcaab45ba4" providerId="LiveId" clId="{FF0C6311-F582-41B2-A13A-954BE39D074D}" dt="2022-09-12T20:43:34.467" v="607" actId="207"/>
          <ac:spMkLst>
            <pc:docMk/>
            <pc:sldMk cId="1746996896" sldId="265"/>
            <ac:spMk id="19" creationId="{30130FA1-A81A-41D7-AA44-1C0285ED4925}"/>
          </ac:spMkLst>
        </pc:spChg>
        <pc:spChg chg="mod">
          <ac:chgData name="Валерия Лавренова" userId="1639fefcaab45ba4" providerId="LiveId" clId="{FF0C6311-F582-41B2-A13A-954BE39D074D}" dt="2022-09-12T20:43:39.648" v="627" actId="207"/>
          <ac:spMkLst>
            <pc:docMk/>
            <pc:sldMk cId="1746996896" sldId="265"/>
            <ac:spMk id="20" creationId="{E19EFD33-157D-49C7-A6FE-D0ACF529A335}"/>
          </ac:spMkLst>
        </pc:spChg>
        <pc:picChg chg="add del mod modCrop">
          <ac:chgData name="Валерия Лавренова" userId="1639fefcaab45ba4" providerId="LiveId" clId="{FF0C6311-F582-41B2-A13A-954BE39D074D}" dt="2022-09-12T22:10:58.484" v="798" actId="478"/>
          <ac:picMkLst>
            <pc:docMk/>
            <pc:sldMk cId="1746996896" sldId="265"/>
            <ac:picMk id="4" creationId="{37B52359-80D6-4011-9F41-CF3795243FBE}"/>
          </ac:picMkLst>
        </pc:picChg>
        <pc:picChg chg="add del mod">
          <ac:chgData name="Валерия Лавренова" userId="1639fefcaab45ba4" providerId="LiveId" clId="{FF0C6311-F582-41B2-A13A-954BE39D074D}" dt="2022-09-12T22:12:17.304" v="805" actId="478"/>
          <ac:picMkLst>
            <pc:docMk/>
            <pc:sldMk cId="1746996896" sldId="265"/>
            <ac:picMk id="8" creationId="{97DC9025-2651-4C00-98CF-172468F753DF}"/>
          </ac:picMkLst>
        </pc:picChg>
        <pc:picChg chg="del">
          <ac:chgData name="Валерия Лавренова" userId="1639fefcaab45ba4" providerId="LiveId" clId="{FF0C6311-F582-41B2-A13A-954BE39D074D}" dt="2022-09-12T20:02:22.997" v="436" actId="478"/>
          <ac:picMkLst>
            <pc:docMk/>
            <pc:sldMk cId="1746996896" sldId="265"/>
            <ac:picMk id="9" creationId="{CE4319F7-02DA-4D96-BA43-EB7AEBF5E17D}"/>
          </ac:picMkLst>
        </pc:picChg>
        <pc:picChg chg="add mod modCrop">
          <ac:chgData name="Валерия Лавренова" userId="1639fefcaab45ba4" providerId="LiveId" clId="{FF0C6311-F582-41B2-A13A-954BE39D074D}" dt="2022-09-12T22:12:35.044" v="810" actId="1076"/>
          <ac:picMkLst>
            <pc:docMk/>
            <pc:sldMk cId="1746996896" sldId="265"/>
            <ac:picMk id="11" creationId="{095F398F-1C36-4053-878B-9BE28F642F0F}"/>
          </ac:picMkLst>
        </pc:picChg>
        <pc:picChg chg="del">
          <ac:chgData name="Валерия Лавренова" userId="1639fefcaab45ba4" providerId="LiveId" clId="{FF0C6311-F582-41B2-A13A-954BE39D074D}" dt="2022-09-12T20:02:23.629" v="437" actId="478"/>
          <ac:picMkLst>
            <pc:docMk/>
            <pc:sldMk cId="1746996896" sldId="265"/>
            <ac:picMk id="26" creationId="{E1A7EBD1-2780-4A39-8471-CBDA499E8725}"/>
          </ac:picMkLst>
        </pc:picChg>
        <pc:cxnChg chg="mod">
          <ac:chgData name="Валерия Лавренова" userId="1639fefcaab45ba4" providerId="LiveId" clId="{FF0C6311-F582-41B2-A13A-954BE39D074D}" dt="2022-09-12T20:01:10.176" v="415" actId="208"/>
          <ac:cxnSpMkLst>
            <pc:docMk/>
            <pc:sldMk cId="1746996896" sldId="265"/>
            <ac:cxnSpMk id="7" creationId="{E2AF6DB4-3387-4214-AA2F-79865E822098}"/>
          </ac:cxnSpMkLst>
        </pc:cxnChg>
      </pc:sldChg>
      <pc:sldChg chg="modSp del mod">
        <pc:chgData name="Валерия Лавренова" userId="1639fefcaab45ba4" providerId="LiveId" clId="{FF0C6311-F582-41B2-A13A-954BE39D074D}" dt="2022-09-12T20:31:48.057" v="444" actId="2696"/>
        <pc:sldMkLst>
          <pc:docMk/>
          <pc:sldMk cId="1202627779" sldId="266"/>
        </pc:sldMkLst>
        <pc:spChg chg="mod">
          <ac:chgData name="Валерия Лавренова" userId="1639fefcaab45ba4" providerId="LiveId" clId="{FF0C6311-F582-41B2-A13A-954BE39D074D}" dt="2022-09-12T19:21:59.074" v="27" actId="207"/>
          <ac:spMkLst>
            <pc:docMk/>
            <pc:sldMk cId="1202627779" sldId="266"/>
            <ac:spMk id="3" creationId="{34DA4E8E-47FC-42A7-BCDA-82C88C130F25}"/>
          </ac:spMkLst>
        </pc:spChg>
        <pc:spChg chg="mod">
          <ac:chgData name="Валерия Лавренова" userId="1639fefcaab45ba4" providerId="LiveId" clId="{FF0C6311-F582-41B2-A13A-954BE39D074D}" dt="2022-09-12T19:22:10.129" v="28" actId="207"/>
          <ac:spMkLst>
            <pc:docMk/>
            <pc:sldMk cId="1202627779" sldId="266"/>
            <ac:spMk id="7" creationId="{6967483E-B40B-4E06-BCE0-73BBC0B21427}"/>
          </ac:spMkLst>
        </pc:spChg>
        <pc:spChg chg="mod">
          <ac:chgData name="Валерия Лавренова" userId="1639fefcaab45ba4" providerId="LiveId" clId="{FF0C6311-F582-41B2-A13A-954BE39D074D}" dt="2022-09-12T19:21:59.074" v="27" actId="207"/>
          <ac:spMkLst>
            <pc:docMk/>
            <pc:sldMk cId="1202627779" sldId="266"/>
            <ac:spMk id="8" creationId="{259B939C-D691-4467-AE9D-A89E08D50A47}"/>
          </ac:spMkLst>
        </pc:spChg>
        <pc:graphicFrameChg chg="modGraphic">
          <ac:chgData name="Валерия Лавренова" userId="1639fefcaab45ba4" providerId="LiveId" clId="{FF0C6311-F582-41B2-A13A-954BE39D074D}" dt="2022-09-12T19:22:16.393" v="29" actId="207"/>
          <ac:graphicFrameMkLst>
            <pc:docMk/>
            <pc:sldMk cId="1202627779" sldId="266"/>
            <ac:graphicFrameMk id="10" creationId="{CD332FB7-86A6-40F7-AACE-238D0BE8DFA3}"/>
          </ac:graphicFrameMkLst>
        </pc:graphicFrameChg>
      </pc:sldChg>
      <pc:sldChg chg="modSp del mod">
        <pc:chgData name="Валерия Лавренова" userId="1639fefcaab45ba4" providerId="LiveId" clId="{FF0C6311-F582-41B2-A13A-954BE39D074D}" dt="2022-09-12T20:41:38.243" v="562" actId="2696"/>
        <pc:sldMkLst>
          <pc:docMk/>
          <pc:sldMk cId="896806311" sldId="268"/>
        </pc:sldMkLst>
        <pc:spChg chg="mod">
          <ac:chgData name="Валерия Лавренова" userId="1639fefcaab45ba4" providerId="LiveId" clId="{FF0C6311-F582-41B2-A13A-954BE39D074D}" dt="2022-09-12T19:23:56.347" v="50" actId="207"/>
          <ac:spMkLst>
            <pc:docMk/>
            <pc:sldMk cId="896806311" sldId="268"/>
            <ac:spMk id="13" creationId="{9BE211D6-F811-485F-AB9C-2E4D0EE3C306}"/>
          </ac:spMkLst>
        </pc:spChg>
        <pc:graphicFrameChg chg="mod">
          <ac:chgData name="Валерия Лавренова" userId="1639fefcaab45ba4" providerId="LiveId" clId="{FF0C6311-F582-41B2-A13A-954BE39D074D}" dt="2022-09-12T19:23:53.994" v="49" actId="207"/>
          <ac:graphicFrameMkLst>
            <pc:docMk/>
            <pc:sldMk cId="896806311" sldId="268"/>
            <ac:graphicFrameMk id="15" creationId="{F8C0310F-E64B-4F67-B230-B4A4239A4BFA}"/>
          </ac:graphicFrameMkLst>
        </pc:graphicFrameChg>
      </pc:sldChg>
      <pc:sldChg chg="del">
        <pc:chgData name="Валерия Лавренова" userId="1639fefcaab45ba4" providerId="LiveId" clId="{FF0C6311-F582-41B2-A13A-954BE39D074D}" dt="2022-09-12T20:41:02.215" v="557" actId="2696"/>
        <pc:sldMkLst>
          <pc:docMk/>
          <pc:sldMk cId="428185673" sldId="269"/>
        </pc:sldMkLst>
      </pc:sldChg>
      <pc:sldChg chg="modSp del mod">
        <pc:chgData name="Валерия Лавренова" userId="1639fefcaab45ba4" providerId="LiveId" clId="{FF0C6311-F582-41B2-A13A-954BE39D074D}" dt="2022-09-12T20:40:58.716" v="556" actId="2696"/>
        <pc:sldMkLst>
          <pc:docMk/>
          <pc:sldMk cId="1072989299" sldId="270"/>
        </pc:sldMkLst>
        <pc:spChg chg="mod">
          <ac:chgData name="Валерия Лавренова" userId="1639fefcaab45ba4" providerId="LiveId" clId="{FF0C6311-F582-41B2-A13A-954BE39D074D}" dt="2022-09-12T19:23:39.264" v="46" actId="207"/>
          <ac:spMkLst>
            <pc:docMk/>
            <pc:sldMk cId="1072989299" sldId="270"/>
            <ac:spMk id="4" creationId="{8EB28165-CAE1-43E0-95B3-EE0D7C734D7A}"/>
          </ac:spMkLst>
        </pc:spChg>
      </pc:sldChg>
      <pc:sldChg chg="addSp delSp modSp mod">
        <pc:chgData name="Валерия Лавренова" userId="1639fefcaab45ba4" providerId="LiveId" clId="{FF0C6311-F582-41B2-A13A-954BE39D074D}" dt="2022-09-12T22:24:55.664" v="837" actId="1076"/>
        <pc:sldMkLst>
          <pc:docMk/>
          <pc:sldMk cId="4153885748" sldId="271"/>
        </pc:sldMkLst>
        <pc:spChg chg="add mod">
          <ac:chgData name="Валерия Лавренова" userId="1639fefcaab45ba4" providerId="LiveId" clId="{FF0C6311-F582-41B2-A13A-954BE39D074D}" dt="2022-09-12T20:39:48.268" v="553" actId="1076"/>
          <ac:spMkLst>
            <pc:docMk/>
            <pc:sldMk cId="4153885748" sldId="271"/>
            <ac:spMk id="2" creationId="{95F5F81A-3644-4388-978C-0C429FA42AFE}"/>
          </ac:spMkLst>
        </pc:spChg>
        <pc:spChg chg="add mod">
          <ac:chgData name="Валерия Лавренова" userId="1639fefcaab45ba4" providerId="LiveId" clId="{FF0C6311-F582-41B2-A13A-954BE39D074D}" dt="2022-09-12T20:39:25.106" v="549" actId="1076"/>
          <ac:spMkLst>
            <pc:docMk/>
            <pc:sldMk cId="4153885748" sldId="271"/>
            <ac:spMk id="4" creationId="{4F41A7B9-BCE5-4197-8A3B-0F996C6410CF}"/>
          </ac:spMkLst>
        </pc:spChg>
        <pc:graphicFrameChg chg="mod">
          <ac:chgData name="Валерия Лавренова" userId="1639fefcaab45ba4" providerId="LiveId" clId="{FF0C6311-F582-41B2-A13A-954BE39D074D}" dt="2022-09-12T21:50:50.316" v="628"/>
          <ac:graphicFrameMkLst>
            <pc:docMk/>
            <pc:sldMk cId="4153885748" sldId="271"/>
            <ac:graphicFrameMk id="10" creationId="{2EC419C3-B7C9-4303-BAA4-F05C6BFB257D}"/>
          </ac:graphicFrameMkLst>
        </pc:graphicFrameChg>
        <pc:picChg chg="del">
          <ac:chgData name="Валерия Лавренова" userId="1639fefcaab45ba4" providerId="LiveId" clId="{FF0C6311-F582-41B2-A13A-954BE39D074D}" dt="2022-09-12T20:35:10.973" v="451" actId="478"/>
          <ac:picMkLst>
            <pc:docMk/>
            <pc:sldMk cId="4153885748" sldId="271"/>
            <ac:picMk id="3" creationId="{85E6E7B5-1795-49E0-87D4-DD54CC00F206}"/>
          </ac:picMkLst>
        </pc:picChg>
        <pc:picChg chg="add del mod">
          <ac:chgData name="Валерия Лавренова" userId="1639fefcaab45ba4" providerId="LiveId" clId="{FF0C6311-F582-41B2-A13A-954BE39D074D}" dt="2022-09-12T22:23:45.690" v="829" actId="478"/>
          <ac:picMkLst>
            <pc:docMk/>
            <pc:sldMk cId="4153885748" sldId="271"/>
            <ac:picMk id="6" creationId="{8CE50237-0CD2-4B1A-93C5-AFEC69E28701}"/>
          </ac:picMkLst>
        </pc:picChg>
        <pc:picChg chg="add mod">
          <ac:chgData name="Валерия Лавренова" userId="1639fefcaab45ba4" providerId="LiveId" clId="{FF0C6311-F582-41B2-A13A-954BE39D074D}" dt="2022-09-12T22:24:55.664" v="837" actId="1076"/>
          <ac:picMkLst>
            <pc:docMk/>
            <pc:sldMk cId="4153885748" sldId="271"/>
            <ac:picMk id="8" creationId="{6DB4E44E-5D3A-495B-8C16-06CF6C68C651}"/>
          </ac:picMkLst>
        </pc:picChg>
      </pc:sldChg>
      <pc:sldChg chg="del">
        <pc:chgData name="Валерия Лавренова" userId="1639fefcaab45ba4" providerId="LiveId" clId="{FF0C6311-F582-41B2-A13A-954BE39D074D}" dt="2022-09-12T20:31:53.257" v="445" actId="2696"/>
        <pc:sldMkLst>
          <pc:docMk/>
          <pc:sldMk cId="2383062040" sldId="272"/>
        </pc:sldMkLst>
      </pc:sldChg>
      <pc:sldChg chg="del">
        <pc:chgData name="Валерия Лавренова" userId="1639fefcaab45ba4" providerId="LiveId" clId="{FF0C6311-F582-41B2-A13A-954BE39D074D}" dt="2022-09-12T20:35:07.081" v="450" actId="2696"/>
        <pc:sldMkLst>
          <pc:docMk/>
          <pc:sldMk cId="2663385739" sldId="273"/>
        </pc:sldMkLst>
      </pc:sldChg>
      <pc:sldChg chg="modSp del mod">
        <pc:chgData name="Валерия Лавренова" userId="1639fefcaab45ba4" providerId="LiveId" clId="{FF0C6311-F582-41B2-A13A-954BE39D074D}" dt="2022-09-12T20:35:04.108" v="449" actId="2696"/>
        <pc:sldMkLst>
          <pc:docMk/>
          <pc:sldMk cId="2718975475" sldId="274"/>
        </pc:sldMkLst>
        <pc:spChg chg="mod">
          <ac:chgData name="Валерия Лавренова" userId="1639fefcaab45ba4" providerId="LiveId" clId="{FF0C6311-F582-41B2-A13A-954BE39D074D}" dt="2022-09-12T19:23:17.833" v="41" actId="207"/>
          <ac:spMkLst>
            <pc:docMk/>
            <pc:sldMk cId="2718975475" sldId="274"/>
            <ac:spMk id="10" creationId="{1B1EAB5C-EFEC-4821-BD50-A49E874CFB7F}"/>
          </ac:spMkLst>
        </pc:spChg>
      </pc:sldChg>
      <pc:sldChg chg="modSp del mod">
        <pc:chgData name="Валерия Лавренова" userId="1639fefcaab45ba4" providerId="LiveId" clId="{FF0C6311-F582-41B2-A13A-954BE39D074D}" dt="2022-09-12T20:35:02.149" v="448" actId="2696"/>
        <pc:sldMkLst>
          <pc:docMk/>
          <pc:sldMk cId="989609905" sldId="275"/>
        </pc:sldMkLst>
        <pc:spChg chg="mod">
          <ac:chgData name="Валерия Лавренова" userId="1639fefcaab45ba4" providerId="LiveId" clId="{FF0C6311-F582-41B2-A13A-954BE39D074D}" dt="2022-09-12T19:23:08.238" v="39" actId="207"/>
          <ac:spMkLst>
            <pc:docMk/>
            <pc:sldMk cId="989609905" sldId="275"/>
            <ac:spMk id="9" creationId="{795FE16F-64FF-4FE2-9FC6-23DF828C88C5}"/>
          </ac:spMkLst>
        </pc:spChg>
        <pc:spChg chg="mod">
          <ac:chgData name="Валерия Лавренова" userId="1639fefcaab45ba4" providerId="LiveId" clId="{FF0C6311-F582-41B2-A13A-954BE39D074D}" dt="2022-09-12T19:23:12.207" v="40" actId="207"/>
          <ac:spMkLst>
            <pc:docMk/>
            <pc:sldMk cId="989609905" sldId="275"/>
            <ac:spMk id="13" creationId="{BE48B5A0-C341-464F-86AE-554B99164B4D}"/>
          </ac:spMkLst>
        </pc:spChg>
      </pc:sldChg>
      <pc:sldChg chg="del">
        <pc:chgData name="Валерия Лавренова" userId="1639fefcaab45ba4" providerId="LiveId" clId="{FF0C6311-F582-41B2-A13A-954BE39D074D}" dt="2022-09-12T20:32:05.781" v="447" actId="2696"/>
        <pc:sldMkLst>
          <pc:docMk/>
          <pc:sldMk cId="3487264638" sldId="276"/>
        </pc:sldMkLst>
      </pc:sldChg>
      <pc:sldChg chg="del">
        <pc:chgData name="Валерия Лавренова" userId="1639fefcaab45ba4" providerId="LiveId" clId="{FF0C6311-F582-41B2-A13A-954BE39D074D}" dt="2022-09-12T20:32:04.025" v="446" actId="2696"/>
        <pc:sldMkLst>
          <pc:docMk/>
          <pc:sldMk cId="2768339314" sldId="277"/>
        </pc:sldMkLst>
      </pc:sldChg>
      <pc:sldChg chg="del">
        <pc:chgData name="Валерия Лавренова" userId="1639fefcaab45ba4" providerId="LiveId" clId="{FF0C6311-F582-41B2-A13A-954BE39D074D}" dt="2022-09-12T20:39:59.102" v="554" actId="2696"/>
        <pc:sldMkLst>
          <pc:docMk/>
          <pc:sldMk cId="1276489920" sldId="278"/>
        </pc:sldMkLst>
      </pc:sldChg>
      <pc:sldChg chg="modSp del mod">
        <pc:chgData name="Валерия Лавренова" userId="1639fefcaab45ba4" providerId="LiveId" clId="{FF0C6311-F582-41B2-A13A-954BE39D074D}" dt="2022-09-12T20:41:11.728" v="558" actId="2696"/>
        <pc:sldMkLst>
          <pc:docMk/>
          <pc:sldMk cId="4003720068" sldId="279"/>
        </pc:sldMkLst>
        <pc:spChg chg="mod">
          <ac:chgData name="Валерия Лавренова" userId="1639fefcaab45ba4" providerId="LiveId" clId="{FF0C6311-F582-41B2-A13A-954BE39D074D}" dt="2022-09-12T19:24:00.048" v="51" actId="207"/>
          <ac:spMkLst>
            <pc:docMk/>
            <pc:sldMk cId="4003720068" sldId="279"/>
            <ac:spMk id="3" creationId="{9754DB3E-7018-4C79-806D-F7AFD44DFB0E}"/>
          </ac:spMkLst>
        </pc:spChg>
        <pc:spChg chg="mod">
          <ac:chgData name="Валерия Лавренова" userId="1639fefcaab45ba4" providerId="LiveId" clId="{FF0C6311-F582-41B2-A13A-954BE39D074D}" dt="2022-09-12T19:24:02.036" v="52" actId="207"/>
          <ac:spMkLst>
            <pc:docMk/>
            <pc:sldMk cId="4003720068" sldId="279"/>
            <ac:spMk id="8" creationId="{8F4EC531-0134-4295-9408-6772D1C67CF6}"/>
          </ac:spMkLst>
        </pc:spChg>
        <pc:spChg chg="mod">
          <ac:chgData name="Валерия Лавренова" userId="1639fefcaab45ba4" providerId="LiveId" clId="{FF0C6311-F582-41B2-A13A-954BE39D074D}" dt="2022-09-12T19:24:04.416" v="53" actId="207"/>
          <ac:spMkLst>
            <pc:docMk/>
            <pc:sldMk cId="4003720068" sldId="279"/>
            <ac:spMk id="15" creationId="{9BDC957C-68E5-4814-99EE-E44B51643217}"/>
          </ac:spMkLst>
        </pc:spChg>
        <pc:spChg chg="mod">
          <ac:chgData name="Валерия Лавренова" userId="1639fefcaab45ba4" providerId="LiveId" clId="{FF0C6311-F582-41B2-A13A-954BE39D074D}" dt="2022-09-12T19:24:07.160" v="54" actId="207"/>
          <ac:spMkLst>
            <pc:docMk/>
            <pc:sldMk cId="4003720068" sldId="279"/>
            <ac:spMk id="17" creationId="{930E5D22-26D4-4D4F-A9D1-CFBB7EF12F6A}"/>
          </ac:spMkLst>
        </pc:spChg>
      </pc:sldChg>
      <pc:sldChg chg="modSp del setBg">
        <pc:chgData name="Валерия Лавренова" userId="1639fefcaab45ba4" providerId="LiveId" clId="{FF0C6311-F582-41B2-A13A-954BE39D074D}" dt="2022-09-12T20:41:40.081" v="563" actId="2696"/>
        <pc:sldMkLst>
          <pc:docMk/>
          <pc:sldMk cId="1724015404" sldId="280"/>
        </pc:sldMkLst>
        <pc:spChg chg="mod">
          <ac:chgData name="Валерия Лавренова" userId="1639fefcaab45ba4" providerId="LiveId" clId="{FF0C6311-F582-41B2-A13A-954BE39D074D}" dt="2022-09-12T20:40:43.831" v="555"/>
          <ac:spMkLst>
            <pc:docMk/>
            <pc:sldMk cId="1724015404" sldId="280"/>
            <ac:spMk id="8" creationId="{91F776EF-2AE3-4656-8FE7-8C807245F705}"/>
          </ac:spMkLst>
        </pc:spChg>
      </pc:sldChg>
      <pc:sldChg chg="addSp delSp modSp mod">
        <pc:chgData name="Валерия Лавренова" userId="1639fefcaab45ba4" providerId="LiveId" clId="{FF0C6311-F582-41B2-A13A-954BE39D074D}" dt="2022-09-12T22:03:41.518" v="741" actId="1076"/>
        <pc:sldMkLst>
          <pc:docMk/>
          <pc:sldMk cId="3232170126" sldId="281"/>
        </pc:sldMkLst>
        <pc:spChg chg="add del mod">
          <ac:chgData name="Валерия Лавренова" userId="1639fefcaab45ba4" providerId="LiveId" clId="{FF0C6311-F582-41B2-A13A-954BE39D074D}" dt="2022-09-12T22:02:48.093" v="710" actId="478"/>
          <ac:spMkLst>
            <pc:docMk/>
            <pc:sldMk cId="3232170126" sldId="281"/>
            <ac:spMk id="2" creationId="{40E8A52C-D599-454A-B508-B53E208E3714}"/>
          </ac:spMkLst>
        </pc:spChg>
        <pc:spChg chg="add mod">
          <ac:chgData name="Валерия Лавренова" userId="1639fefcaab45ba4" providerId="LiveId" clId="{FF0C6311-F582-41B2-A13A-954BE39D074D}" dt="2022-09-12T22:03:24.092" v="737" actId="207"/>
          <ac:spMkLst>
            <pc:docMk/>
            <pc:sldMk cId="3232170126" sldId="281"/>
            <ac:spMk id="3" creationId="{20DB2B7A-B42C-49D2-8C9B-6A6D7D76FE77}"/>
          </ac:spMkLst>
        </pc:spChg>
        <pc:spChg chg="mod">
          <ac:chgData name="Валерия Лавренова" userId="1639fefcaab45ba4" providerId="LiveId" clId="{FF0C6311-F582-41B2-A13A-954BE39D074D}" dt="2022-09-12T19:59:24.628" v="393" actId="403"/>
          <ac:spMkLst>
            <pc:docMk/>
            <pc:sldMk cId="3232170126" sldId="281"/>
            <ac:spMk id="6" creationId="{25627A35-8955-4C02-9AC3-9A9CCF475D74}"/>
          </ac:spMkLst>
        </pc:spChg>
        <pc:spChg chg="add mod">
          <ac:chgData name="Валерия Лавренова" userId="1639fefcaab45ba4" providerId="LiveId" clId="{FF0C6311-F582-41B2-A13A-954BE39D074D}" dt="2022-09-12T22:03:41.518" v="741" actId="1076"/>
          <ac:spMkLst>
            <pc:docMk/>
            <pc:sldMk cId="3232170126" sldId="281"/>
            <ac:spMk id="11" creationId="{0852F3CA-0351-4901-86F2-2094544271C7}"/>
          </ac:spMkLst>
        </pc:spChg>
        <pc:spChg chg="mod">
          <ac:chgData name="Валерия Лавренова" userId="1639fefcaab45ba4" providerId="LiveId" clId="{FF0C6311-F582-41B2-A13A-954BE39D074D}" dt="2022-09-12T19:59:55.996" v="400" actId="207"/>
          <ac:spMkLst>
            <pc:docMk/>
            <pc:sldMk cId="3232170126" sldId="281"/>
            <ac:spMk id="13" creationId="{E41E3F89-CDA7-46F7-9A3D-FB5F0C35380F}"/>
          </ac:spMkLst>
        </pc:spChg>
        <pc:spChg chg="mod">
          <ac:chgData name="Валерия Лавренова" userId="1639fefcaab45ba4" providerId="LiveId" clId="{FF0C6311-F582-41B2-A13A-954BE39D074D}" dt="2022-09-12T20:00:18.868" v="406" actId="207"/>
          <ac:spMkLst>
            <pc:docMk/>
            <pc:sldMk cId="3232170126" sldId="281"/>
            <ac:spMk id="15" creationId="{CCE36D97-C4F9-42CD-8345-4D37AB441915}"/>
          </ac:spMkLst>
        </pc:spChg>
        <pc:picChg chg="del">
          <ac:chgData name="Валерия Лавренова" userId="1639fefcaab45ba4" providerId="LiveId" clId="{FF0C6311-F582-41B2-A13A-954BE39D074D}" dt="2022-09-12T19:59:58.362" v="401" actId="478"/>
          <ac:picMkLst>
            <pc:docMk/>
            <pc:sldMk cId="3232170126" sldId="281"/>
            <ac:picMk id="5" creationId="{5D62A150-3346-4745-8291-E18DFA35B791}"/>
          </ac:picMkLst>
        </pc:picChg>
        <pc:picChg chg="add mod">
          <ac:chgData name="Валерия Лавренова" userId="1639fefcaab45ba4" providerId="LiveId" clId="{FF0C6311-F582-41B2-A13A-954BE39D074D}" dt="2022-09-12T22:02:58.545" v="711" actId="1076"/>
          <ac:picMkLst>
            <pc:docMk/>
            <pc:sldMk cId="3232170126" sldId="281"/>
            <ac:picMk id="1026" creationId="{B1E82EDE-6180-4CAC-BBEF-E50695EFC2E6}"/>
          </ac:picMkLst>
        </pc:picChg>
        <pc:picChg chg="add mod">
          <ac:chgData name="Валерия Лавренова" userId="1639fefcaab45ba4" providerId="LiveId" clId="{FF0C6311-F582-41B2-A13A-954BE39D074D}" dt="2022-09-12T22:03:28.829" v="738" actId="1076"/>
          <ac:picMkLst>
            <pc:docMk/>
            <pc:sldMk cId="3232170126" sldId="281"/>
            <ac:picMk id="1028" creationId="{EFF1A9D8-6FC0-4438-A373-7452326F4444}"/>
          </ac:picMkLst>
        </pc:picChg>
        <pc:cxnChg chg="mod">
          <ac:chgData name="Валерия Лавренова" userId="1639fefcaab45ba4" providerId="LiveId" clId="{FF0C6311-F582-41B2-A13A-954BE39D074D}" dt="2022-09-12T19:59:28.240" v="394" actId="208"/>
          <ac:cxnSpMkLst>
            <pc:docMk/>
            <pc:sldMk cId="3232170126" sldId="281"/>
            <ac:cxnSpMk id="7" creationId="{AD6083F9-DFCB-4D50-A99A-2805CE436AE6}"/>
          </ac:cxnSpMkLst>
        </pc:cxnChg>
      </pc:sldChg>
      <pc:sldChg chg="addSp delSp modSp mod">
        <pc:chgData name="Валерия Лавренова" userId="1639fefcaab45ba4" providerId="LiveId" clId="{FF0C6311-F582-41B2-A13A-954BE39D074D}" dt="2022-09-12T21:55:15.797" v="641" actId="14100"/>
        <pc:sldMkLst>
          <pc:docMk/>
          <pc:sldMk cId="4052178756" sldId="282"/>
        </pc:sldMkLst>
        <pc:spChg chg="add mod">
          <ac:chgData name="Валерия Лавренова" userId="1639fefcaab45ba4" providerId="LiveId" clId="{FF0C6311-F582-41B2-A13A-954BE39D074D}" dt="2022-09-12T20:42:31.703" v="582" actId="1076"/>
          <ac:spMkLst>
            <pc:docMk/>
            <pc:sldMk cId="4052178756" sldId="282"/>
            <ac:spMk id="2" creationId="{BF4456AB-3E83-4488-B3C4-319355D3800D}"/>
          </ac:spMkLst>
        </pc:spChg>
        <pc:spChg chg="add mod">
          <ac:chgData name="Валерия Лавренова" userId="1639fefcaab45ba4" providerId="LiveId" clId="{FF0C6311-F582-41B2-A13A-954BE39D074D}" dt="2022-09-12T20:42:34.908" v="583" actId="1076"/>
          <ac:spMkLst>
            <pc:docMk/>
            <pc:sldMk cId="4052178756" sldId="282"/>
            <ac:spMk id="3" creationId="{3D71501B-2B96-4125-BA70-A944D0E1BDB9}"/>
          </ac:spMkLst>
        </pc:spChg>
        <pc:spChg chg="mod ord">
          <ac:chgData name="Валерия Лавренова" userId="1639fefcaab45ba4" providerId="LiveId" clId="{FF0C6311-F582-41B2-A13A-954BE39D074D}" dt="2022-09-12T21:55:15.797" v="641" actId="14100"/>
          <ac:spMkLst>
            <pc:docMk/>
            <pc:sldMk cId="4052178756" sldId="282"/>
            <ac:spMk id="6" creationId="{2D9F9111-96E1-4B3E-B548-77237441E037}"/>
          </ac:spMkLst>
        </pc:spChg>
        <pc:graphicFrameChg chg="del mod">
          <ac:chgData name="Валерия Лавренова" userId="1639fefcaab45ba4" providerId="LiveId" clId="{FF0C6311-F582-41B2-A13A-954BE39D074D}" dt="2022-09-12T20:41:27.827" v="560" actId="478"/>
          <ac:graphicFrameMkLst>
            <pc:docMk/>
            <pc:sldMk cId="4052178756" sldId="282"/>
            <ac:graphicFrameMk id="7" creationId="{948C9D56-50DD-4C09-BD47-1C62812AB790}"/>
          </ac:graphicFrameMkLst>
        </pc:graphicFrameChg>
        <pc:picChg chg="del">
          <ac:chgData name="Валерия Лавренова" userId="1639fefcaab45ba4" providerId="LiveId" clId="{FF0C6311-F582-41B2-A13A-954BE39D074D}" dt="2022-09-12T20:41:25.372" v="559" actId="478"/>
          <ac:picMkLst>
            <pc:docMk/>
            <pc:sldMk cId="4052178756" sldId="282"/>
            <ac:picMk id="5" creationId="{7D6F9166-5274-4669-B695-47F6772E8EFA}"/>
          </ac:picMkLst>
        </pc:picChg>
        <pc:picChg chg="add mod modCrop">
          <ac:chgData name="Валерия Лавренова" userId="1639fefcaab45ba4" providerId="LiveId" clId="{FF0C6311-F582-41B2-A13A-954BE39D074D}" dt="2022-09-12T21:55:00.942" v="639" actId="14861"/>
          <ac:picMkLst>
            <pc:docMk/>
            <pc:sldMk cId="4052178756" sldId="282"/>
            <ac:picMk id="8" creationId="{C03D78DC-EF34-45E5-8225-7A1F2B55795F}"/>
          </ac:picMkLst>
        </pc:picChg>
        <pc:picChg chg="del">
          <ac:chgData name="Валерия Лавренова" userId="1639fefcaab45ba4" providerId="LiveId" clId="{FF0C6311-F582-41B2-A13A-954BE39D074D}" dt="2022-09-12T20:41:31.347" v="561" actId="478"/>
          <ac:picMkLst>
            <pc:docMk/>
            <pc:sldMk cId="4052178756" sldId="282"/>
            <ac:picMk id="1026" creationId="{7B558287-1967-4285-92D3-D80E1418A376}"/>
          </ac:picMkLst>
        </pc:picChg>
      </pc:sldChg>
      <pc:sldMasterChg chg="setBg modSldLayout">
        <pc:chgData name="Валерия Лавренова" userId="1639fefcaab45ba4" providerId="LiveId" clId="{FF0C6311-F582-41B2-A13A-954BE39D074D}" dt="2022-09-12T19:40:10.869" v="114"/>
        <pc:sldMasterMkLst>
          <pc:docMk/>
          <pc:sldMasterMk cId="3038404721" sldId="2147483648"/>
        </pc:sldMasterMkLst>
        <pc:sldLayoutChg chg="setBg">
          <pc:chgData name="Валерия Лавренова" userId="1639fefcaab45ba4" providerId="LiveId" clId="{FF0C6311-F582-41B2-A13A-954BE39D074D}" dt="2022-09-12T19:40:10.869" v="114"/>
          <pc:sldLayoutMkLst>
            <pc:docMk/>
            <pc:sldMasterMk cId="3038404721" sldId="2147483648"/>
            <pc:sldLayoutMk cId="94350794" sldId="2147483649"/>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3796001612" sldId="2147483650"/>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959016789" sldId="2147483651"/>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1234965372" sldId="2147483652"/>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3834884665" sldId="2147483653"/>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495962642" sldId="2147483654"/>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3363534917" sldId="2147483655"/>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2120692050" sldId="2147483656"/>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1098265490" sldId="2147483657"/>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2747318705" sldId="2147483658"/>
          </pc:sldLayoutMkLst>
        </pc:sldLayoutChg>
        <pc:sldLayoutChg chg="setBg">
          <pc:chgData name="Валерия Лавренова" userId="1639fefcaab45ba4" providerId="LiveId" clId="{FF0C6311-F582-41B2-A13A-954BE39D074D}" dt="2022-09-12T19:40:10.869" v="114"/>
          <pc:sldLayoutMkLst>
            <pc:docMk/>
            <pc:sldMasterMk cId="3038404721" sldId="2147483648"/>
            <pc:sldLayoutMk cId="2020932639" sldId="2147483659"/>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3663E5-5725-480B-B495-55E772EA4950}" type="doc">
      <dgm:prSet loTypeId="urn:microsoft.com/office/officeart/2008/layout/LinedList" loCatId="hierarchy" qsTypeId="urn:microsoft.com/office/officeart/2005/8/quickstyle/3d2" qsCatId="3D" csTypeId="urn:microsoft.com/office/officeart/2005/8/colors/accent2_2" csCatId="accent2" phldr="1"/>
      <dgm:spPr/>
      <dgm:t>
        <a:bodyPr/>
        <a:lstStyle/>
        <a:p>
          <a:endParaRPr lang="ru-RU"/>
        </a:p>
      </dgm:t>
    </dgm:pt>
    <dgm:pt modelId="{581DC50F-A7B4-48BA-A84A-64C89577F875}">
      <dgm:prSet phldrT="[Текст]" custT="1"/>
      <dgm:spPr/>
      <dgm:t>
        <a:bodyPr/>
        <a:lstStyle/>
        <a:p>
          <a:r>
            <a:rPr lang="ru-RU" sz="1800" b="0" i="0" dirty="0">
              <a:solidFill>
                <a:schemeClr val="accent6">
                  <a:lumMod val="75000"/>
                </a:schemeClr>
              </a:solidFill>
              <a:latin typeface="Montserrat Black" panose="020B0604020202020204" charset="-52"/>
            </a:rPr>
            <a:t>Если попробовать вкратце перечислить экологические проблемы всех периодов развития человеческого общества, то невозможно найти хоть одну, что ушла в прошлое безвозвратно:</a:t>
          </a:r>
          <a:endParaRPr lang="ru-RU" sz="1800" dirty="0">
            <a:solidFill>
              <a:schemeClr val="accent6">
                <a:lumMod val="75000"/>
              </a:schemeClr>
            </a:solidFill>
            <a:latin typeface="Montserrat Black" panose="020B0604020202020204" charset="-52"/>
          </a:endParaRPr>
        </a:p>
      </dgm:t>
    </dgm:pt>
    <dgm:pt modelId="{BF1B675F-4C9B-4827-B2F3-7197FE799294}" type="parTrans" cxnId="{6CD2873B-1755-4CF2-BC9A-4F6452CAA6E5}">
      <dgm:prSet/>
      <dgm:spPr/>
      <dgm:t>
        <a:bodyPr/>
        <a:lstStyle/>
        <a:p>
          <a:endParaRPr lang="ru-RU" sz="2000">
            <a:solidFill>
              <a:schemeClr val="bg1"/>
            </a:solidFill>
          </a:endParaRPr>
        </a:p>
      </dgm:t>
    </dgm:pt>
    <dgm:pt modelId="{DE07F951-3EEF-46CE-ABF3-9682AC77D788}" type="sibTrans" cxnId="{6CD2873B-1755-4CF2-BC9A-4F6452CAA6E5}">
      <dgm:prSet/>
      <dgm:spPr/>
      <dgm:t>
        <a:bodyPr/>
        <a:lstStyle/>
        <a:p>
          <a:endParaRPr lang="ru-RU" sz="2000">
            <a:solidFill>
              <a:schemeClr val="bg1"/>
            </a:solidFill>
          </a:endParaRPr>
        </a:p>
      </dgm:t>
    </dgm:pt>
    <dgm:pt modelId="{FDE53AF5-F12C-4D1E-8631-4B5264023EBA}">
      <dgm:prSet phldrT="[Текст]" custT="1"/>
      <dgm:spPr/>
      <dgm:t>
        <a:bodyPr/>
        <a:lstStyle/>
        <a:p>
          <a:pPr>
            <a:buFont typeface="Arial" panose="020B0604020202020204" pitchFamily="34" charset="0"/>
            <a:buChar char="•"/>
          </a:pPr>
          <a:r>
            <a:rPr lang="ru-RU" sz="1800" b="0" i="0" dirty="0">
              <a:solidFill>
                <a:schemeClr val="accent6">
                  <a:lumMod val="75000"/>
                </a:schemeClr>
              </a:solidFill>
              <a:latin typeface="Montserrat Black" panose="020B0604020202020204" charset="-52"/>
            </a:rPr>
            <a:t>обеднение природных ресурсов;</a:t>
          </a:r>
        </a:p>
        <a:p>
          <a:pPr>
            <a:buFont typeface="Arial" panose="020B0604020202020204" pitchFamily="34" charset="0"/>
            <a:buChar char="•"/>
          </a:pPr>
          <a:r>
            <a:rPr lang="ru-RU" sz="1800" b="0" i="0" dirty="0">
              <a:solidFill>
                <a:schemeClr val="accent6">
                  <a:lumMod val="75000"/>
                </a:schemeClr>
              </a:solidFill>
              <a:latin typeface="Montserrat Black" panose="020B0604020202020204" charset="-52"/>
            </a:rPr>
            <a:t>исчезновение ряда видов животных;</a:t>
          </a:r>
        </a:p>
        <a:p>
          <a:pPr>
            <a:buFont typeface="Arial" panose="020B0604020202020204" pitchFamily="34" charset="0"/>
            <a:buChar char="•"/>
          </a:pPr>
          <a:r>
            <a:rPr lang="ru-RU" sz="1800" b="0" i="0" dirty="0">
              <a:solidFill>
                <a:schemeClr val="accent6">
                  <a:lumMod val="75000"/>
                </a:schemeClr>
              </a:solidFill>
              <a:latin typeface="Montserrat Black" panose="020B0604020202020204" charset="-52"/>
            </a:rPr>
            <a:t>деградация и опустынивание земель;</a:t>
          </a:r>
        </a:p>
        <a:p>
          <a:pPr>
            <a:buFont typeface="Arial" panose="020B0604020202020204" pitchFamily="34" charset="0"/>
            <a:buChar char="•"/>
          </a:pPr>
          <a:r>
            <a:rPr lang="ru-RU" sz="1800" b="0" i="0" dirty="0">
              <a:solidFill>
                <a:schemeClr val="accent6">
                  <a:lumMod val="75000"/>
                </a:schemeClr>
              </a:solidFill>
              <a:latin typeface="Montserrat Black" panose="020B0604020202020204" charset="-52"/>
            </a:rPr>
            <a:t>нехватка продовольственных ресурсов;</a:t>
          </a:r>
        </a:p>
        <a:p>
          <a:pPr>
            <a:buFont typeface="Arial" panose="020B0604020202020204" pitchFamily="34" charset="0"/>
            <a:buChar char="•"/>
          </a:pPr>
          <a:r>
            <a:rPr lang="ru-RU" sz="1800" b="0" i="0" dirty="0">
              <a:solidFill>
                <a:schemeClr val="accent6">
                  <a:lumMod val="75000"/>
                </a:schemeClr>
              </a:solidFill>
              <a:latin typeface="Montserrat Black" panose="020B0604020202020204" charset="-52"/>
            </a:rPr>
            <a:t>глобальное загрязнение почвы, атмосферы, мирового океана;</a:t>
          </a:r>
        </a:p>
        <a:p>
          <a:pPr>
            <a:buFont typeface="Arial" panose="020B0604020202020204" pitchFamily="34" charset="0"/>
            <a:buChar char="•"/>
          </a:pPr>
          <a:r>
            <a:rPr lang="ru-RU" sz="1800" b="0" i="0" dirty="0">
              <a:solidFill>
                <a:schemeClr val="accent6">
                  <a:lumMod val="75000"/>
                </a:schemeClr>
              </a:solidFill>
              <a:latin typeface="Montserrat Black" panose="020B0604020202020204" charset="-52"/>
            </a:rPr>
            <a:t>парниковый эффект;</a:t>
          </a:r>
        </a:p>
        <a:p>
          <a:pPr>
            <a:buFont typeface="Arial" panose="020B0604020202020204" pitchFamily="34" charset="0"/>
            <a:buChar char="•"/>
          </a:pPr>
          <a:r>
            <a:rPr lang="ru-RU" sz="1800" b="0" i="0" dirty="0">
              <a:solidFill>
                <a:schemeClr val="accent6">
                  <a:lumMod val="75000"/>
                </a:schemeClr>
              </a:solidFill>
              <a:latin typeface="Montserrat Black" panose="020B0604020202020204" charset="-52"/>
            </a:rPr>
            <a:t>неустойчивость и нестабильность экосистем.</a:t>
          </a:r>
          <a:br>
            <a:rPr lang="ru-RU" sz="1800" dirty="0">
              <a:solidFill>
                <a:schemeClr val="accent6">
                  <a:lumMod val="75000"/>
                </a:schemeClr>
              </a:solidFill>
              <a:latin typeface="Montserrat Black" panose="00000A00000000000000" pitchFamily="2" charset="-52"/>
            </a:rPr>
          </a:br>
          <a:endParaRPr lang="ru-RU" sz="1800" dirty="0">
            <a:solidFill>
              <a:schemeClr val="accent6">
                <a:lumMod val="75000"/>
              </a:schemeClr>
            </a:solidFill>
            <a:latin typeface="Montserrat Black" panose="00000A00000000000000" pitchFamily="2" charset="-52"/>
          </a:endParaRPr>
        </a:p>
      </dgm:t>
    </dgm:pt>
    <dgm:pt modelId="{A4ADB85E-B205-49E1-AEB9-995B9EC82682}" type="parTrans" cxnId="{BA2739C9-ADB4-4A8F-B3A3-6A68E161C2AE}">
      <dgm:prSet/>
      <dgm:spPr/>
      <dgm:t>
        <a:bodyPr/>
        <a:lstStyle/>
        <a:p>
          <a:endParaRPr lang="ru-RU" sz="2000">
            <a:solidFill>
              <a:schemeClr val="bg1"/>
            </a:solidFill>
          </a:endParaRPr>
        </a:p>
      </dgm:t>
    </dgm:pt>
    <dgm:pt modelId="{976D450C-4149-4BDB-9A04-F9B8A3A14EE6}" type="sibTrans" cxnId="{BA2739C9-ADB4-4A8F-B3A3-6A68E161C2AE}">
      <dgm:prSet/>
      <dgm:spPr/>
      <dgm:t>
        <a:bodyPr/>
        <a:lstStyle/>
        <a:p>
          <a:endParaRPr lang="ru-RU" sz="2000">
            <a:solidFill>
              <a:schemeClr val="bg1"/>
            </a:solidFill>
          </a:endParaRPr>
        </a:p>
      </dgm:t>
    </dgm:pt>
    <dgm:pt modelId="{DD0B6CA0-5746-415F-BEA6-48E447091BC4}">
      <dgm:prSet phldrT="[Текст]" custT="1"/>
      <dgm:spPr/>
      <dgm:t>
        <a:bodyPr/>
        <a:lstStyle/>
        <a:p>
          <a:endParaRPr lang="ru-RU" sz="2000" dirty="0">
            <a:solidFill>
              <a:schemeClr val="accent6">
                <a:lumMod val="75000"/>
              </a:schemeClr>
            </a:solidFill>
            <a:latin typeface="Montserrat Black" panose="00000A00000000000000" pitchFamily="2" charset="-52"/>
          </a:endParaRPr>
        </a:p>
      </dgm:t>
    </dgm:pt>
    <dgm:pt modelId="{9AFA0EB3-B249-49A7-8D77-1BF9DC0D34FE}" type="sibTrans" cxnId="{8F199F08-F2F3-4922-AB9C-CD45696DEEFB}">
      <dgm:prSet/>
      <dgm:spPr/>
      <dgm:t>
        <a:bodyPr/>
        <a:lstStyle/>
        <a:p>
          <a:endParaRPr lang="ru-RU" sz="2000">
            <a:solidFill>
              <a:schemeClr val="bg1"/>
            </a:solidFill>
          </a:endParaRPr>
        </a:p>
      </dgm:t>
    </dgm:pt>
    <dgm:pt modelId="{0CD04481-DCDC-4F57-98AC-CA161CC61D49}" type="parTrans" cxnId="{8F199F08-F2F3-4922-AB9C-CD45696DEEFB}">
      <dgm:prSet/>
      <dgm:spPr/>
      <dgm:t>
        <a:bodyPr/>
        <a:lstStyle/>
        <a:p>
          <a:endParaRPr lang="ru-RU" sz="2000">
            <a:solidFill>
              <a:schemeClr val="bg1"/>
            </a:solidFill>
          </a:endParaRPr>
        </a:p>
      </dgm:t>
    </dgm:pt>
    <dgm:pt modelId="{9CAA7A33-189B-42DE-AA73-EF0654AF46CE}" type="pres">
      <dgm:prSet presAssocID="{D83663E5-5725-480B-B495-55E772EA4950}" presName="vert0" presStyleCnt="0">
        <dgm:presLayoutVars>
          <dgm:dir/>
          <dgm:animOne val="branch"/>
          <dgm:animLvl val="lvl"/>
        </dgm:presLayoutVars>
      </dgm:prSet>
      <dgm:spPr/>
    </dgm:pt>
    <dgm:pt modelId="{23BFAF26-15DE-40AC-AC76-D34E16950C8E}" type="pres">
      <dgm:prSet presAssocID="{581DC50F-A7B4-48BA-A84A-64C89577F875}" presName="thickLine" presStyleLbl="alignNode1" presStyleIdx="0" presStyleCnt="1"/>
      <dgm:spPr/>
    </dgm:pt>
    <dgm:pt modelId="{0898D214-596F-48A1-B96F-7A8937B44D1D}" type="pres">
      <dgm:prSet presAssocID="{581DC50F-A7B4-48BA-A84A-64C89577F875}" presName="horz1" presStyleCnt="0"/>
      <dgm:spPr/>
    </dgm:pt>
    <dgm:pt modelId="{38619F7C-8554-4254-9BB0-C43A7789A7CB}" type="pres">
      <dgm:prSet presAssocID="{581DC50F-A7B4-48BA-A84A-64C89577F875}" presName="tx1" presStyleLbl="revTx" presStyleIdx="0" presStyleCnt="3" custScaleX="237938"/>
      <dgm:spPr/>
    </dgm:pt>
    <dgm:pt modelId="{37F4C9D4-534E-4DCF-91FE-0E099D2EA531}" type="pres">
      <dgm:prSet presAssocID="{581DC50F-A7B4-48BA-A84A-64C89577F875}" presName="vert1" presStyleCnt="0"/>
      <dgm:spPr/>
    </dgm:pt>
    <dgm:pt modelId="{A268824A-C4A7-420E-B17C-16B802B76091}" type="pres">
      <dgm:prSet presAssocID="{FDE53AF5-F12C-4D1E-8631-4B5264023EBA}" presName="vertSpace2a" presStyleCnt="0"/>
      <dgm:spPr/>
    </dgm:pt>
    <dgm:pt modelId="{3085D5CA-EFC2-4A46-A0FE-B18280297F67}" type="pres">
      <dgm:prSet presAssocID="{FDE53AF5-F12C-4D1E-8631-4B5264023EBA}" presName="horz2" presStyleCnt="0"/>
      <dgm:spPr/>
    </dgm:pt>
    <dgm:pt modelId="{54520136-F693-4F30-BAD8-400313CFF9FF}" type="pres">
      <dgm:prSet presAssocID="{FDE53AF5-F12C-4D1E-8631-4B5264023EBA}" presName="horzSpace2" presStyleCnt="0"/>
      <dgm:spPr/>
    </dgm:pt>
    <dgm:pt modelId="{23BD52C6-FCC5-4E4D-992E-C415ABDD6B0B}" type="pres">
      <dgm:prSet presAssocID="{FDE53AF5-F12C-4D1E-8631-4B5264023EBA}" presName="tx2" presStyleLbl="revTx" presStyleIdx="1" presStyleCnt="3" custLinFactNeighborX="-372" custLinFactNeighborY="53775"/>
      <dgm:spPr/>
    </dgm:pt>
    <dgm:pt modelId="{FD4F25AB-1581-4625-AFBD-F0BD2F3A4DA4}" type="pres">
      <dgm:prSet presAssocID="{FDE53AF5-F12C-4D1E-8631-4B5264023EBA}" presName="vert2" presStyleCnt="0"/>
      <dgm:spPr/>
    </dgm:pt>
    <dgm:pt modelId="{EF2DA94B-D429-4AFF-8691-F06F9EFD7E5D}" type="pres">
      <dgm:prSet presAssocID="{FDE53AF5-F12C-4D1E-8631-4B5264023EBA}" presName="thinLine2b" presStyleLbl="callout" presStyleIdx="0" presStyleCnt="2" custLinFactY="900000" custLinFactNeighborX="786" custLinFactNeighborY="979135"/>
      <dgm:spPr>
        <a:ln>
          <a:solidFill>
            <a:schemeClr val="accent6">
              <a:lumMod val="75000"/>
            </a:schemeClr>
          </a:solidFill>
        </a:ln>
      </dgm:spPr>
    </dgm:pt>
    <dgm:pt modelId="{6A4A9D04-677B-4DD0-813E-F342494A5184}" type="pres">
      <dgm:prSet presAssocID="{FDE53AF5-F12C-4D1E-8631-4B5264023EBA}" presName="vertSpace2b" presStyleCnt="0"/>
      <dgm:spPr/>
    </dgm:pt>
    <dgm:pt modelId="{15633920-99A9-4385-A833-7F028D8E5617}" type="pres">
      <dgm:prSet presAssocID="{DD0B6CA0-5746-415F-BEA6-48E447091BC4}" presName="horz2" presStyleCnt="0"/>
      <dgm:spPr/>
    </dgm:pt>
    <dgm:pt modelId="{EAF878ED-6464-46BA-B432-FC285A95A746}" type="pres">
      <dgm:prSet presAssocID="{DD0B6CA0-5746-415F-BEA6-48E447091BC4}" presName="horzSpace2" presStyleCnt="0"/>
      <dgm:spPr/>
    </dgm:pt>
    <dgm:pt modelId="{3958B134-D570-4497-AB44-5793D3F0EB83}" type="pres">
      <dgm:prSet presAssocID="{DD0B6CA0-5746-415F-BEA6-48E447091BC4}" presName="tx2" presStyleLbl="revTx" presStyleIdx="2" presStyleCnt="3"/>
      <dgm:spPr/>
    </dgm:pt>
    <dgm:pt modelId="{CD78EC27-7EAD-4041-8EF6-E9857E2AEED6}" type="pres">
      <dgm:prSet presAssocID="{DD0B6CA0-5746-415F-BEA6-48E447091BC4}" presName="vert2" presStyleCnt="0"/>
      <dgm:spPr/>
    </dgm:pt>
    <dgm:pt modelId="{88D9966C-0F5A-48BC-9B97-8C04349D635C}" type="pres">
      <dgm:prSet presAssocID="{DD0B6CA0-5746-415F-BEA6-48E447091BC4}" presName="thinLine2b" presStyleLbl="callout" presStyleIdx="1" presStyleCnt="2"/>
      <dgm:spPr>
        <a:ln>
          <a:solidFill>
            <a:schemeClr val="accent6">
              <a:lumMod val="75000"/>
            </a:schemeClr>
          </a:solidFill>
        </a:ln>
      </dgm:spPr>
    </dgm:pt>
    <dgm:pt modelId="{B2E948EA-1482-4919-97B5-50BE4EA0271B}" type="pres">
      <dgm:prSet presAssocID="{DD0B6CA0-5746-415F-BEA6-48E447091BC4}" presName="vertSpace2b" presStyleCnt="0"/>
      <dgm:spPr/>
    </dgm:pt>
  </dgm:ptLst>
  <dgm:cxnLst>
    <dgm:cxn modelId="{8F199F08-F2F3-4922-AB9C-CD45696DEEFB}" srcId="{581DC50F-A7B4-48BA-A84A-64C89577F875}" destId="{DD0B6CA0-5746-415F-BEA6-48E447091BC4}" srcOrd="1" destOrd="0" parTransId="{0CD04481-DCDC-4F57-98AC-CA161CC61D49}" sibTransId="{9AFA0EB3-B249-49A7-8D77-1BF9DC0D34FE}"/>
    <dgm:cxn modelId="{D9B08413-DC8E-4557-9F63-5984725D739B}" type="presOf" srcId="{581DC50F-A7B4-48BA-A84A-64C89577F875}" destId="{38619F7C-8554-4254-9BB0-C43A7789A7CB}" srcOrd="0" destOrd="0" presId="urn:microsoft.com/office/officeart/2008/layout/LinedList"/>
    <dgm:cxn modelId="{DBD90437-DA29-4D98-BF3D-6F3AC0FF7AA9}" type="presOf" srcId="{FDE53AF5-F12C-4D1E-8631-4B5264023EBA}" destId="{23BD52C6-FCC5-4E4D-992E-C415ABDD6B0B}" srcOrd="0" destOrd="0" presId="urn:microsoft.com/office/officeart/2008/layout/LinedList"/>
    <dgm:cxn modelId="{6CD2873B-1755-4CF2-BC9A-4F6452CAA6E5}" srcId="{D83663E5-5725-480B-B495-55E772EA4950}" destId="{581DC50F-A7B4-48BA-A84A-64C89577F875}" srcOrd="0" destOrd="0" parTransId="{BF1B675F-4C9B-4827-B2F3-7197FE799294}" sibTransId="{DE07F951-3EEF-46CE-ABF3-9682AC77D788}"/>
    <dgm:cxn modelId="{806AD567-8A15-4D2D-9F1E-B50EC44F9637}" type="presOf" srcId="{DD0B6CA0-5746-415F-BEA6-48E447091BC4}" destId="{3958B134-D570-4497-AB44-5793D3F0EB83}" srcOrd="0" destOrd="0" presId="urn:microsoft.com/office/officeart/2008/layout/LinedList"/>
    <dgm:cxn modelId="{C3903BBD-2082-4BB9-99A6-62CE78FC0ECC}" type="presOf" srcId="{D83663E5-5725-480B-B495-55E772EA4950}" destId="{9CAA7A33-189B-42DE-AA73-EF0654AF46CE}" srcOrd="0" destOrd="0" presId="urn:microsoft.com/office/officeart/2008/layout/LinedList"/>
    <dgm:cxn modelId="{BA2739C9-ADB4-4A8F-B3A3-6A68E161C2AE}" srcId="{581DC50F-A7B4-48BA-A84A-64C89577F875}" destId="{FDE53AF5-F12C-4D1E-8631-4B5264023EBA}" srcOrd="0" destOrd="0" parTransId="{A4ADB85E-B205-49E1-AEB9-995B9EC82682}" sibTransId="{976D450C-4149-4BDB-9A04-F9B8A3A14EE6}"/>
    <dgm:cxn modelId="{0AE92AC1-2ADE-4A3F-A477-73FB6BAAB7DD}" type="presParOf" srcId="{9CAA7A33-189B-42DE-AA73-EF0654AF46CE}" destId="{23BFAF26-15DE-40AC-AC76-D34E16950C8E}" srcOrd="0" destOrd="0" presId="urn:microsoft.com/office/officeart/2008/layout/LinedList"/>
    <dgm:cxn modelId="{D62D3E40-8BEE-4FC3-BDD4-AFA06C970298}" type="presParOf" srcId="{9CAA7A33-189B-42DE-AA73-EF0654AF46CE}" destId="{0898D214-596F-48A1-B96F-7A8937B44D1D}" srcOrd="1" destOrd="0" presId="urn:microsoft.com/office/officeart/2008/layout/LinedList"/>
    <dgm:cxn modelId="{F5192F98-5CBF-47B0-AC51-1147DDFD62A3}" type="presParOf" srcId="{0898D214-596F-48A1-B96F-7A8937B44D1D}" destId="{38619F7C-8554-4254-9BB0-C43A7789A7CB}" srcOrd="0" destOrd="0" presId="urn:microsoft.com/office/officeart/2008/layout/LinedList"/>
    <dgm:cxn modelId="{2174873C-CC6A-4644-9E7B-DC22DF56D26B}" type="presParOf" srcId="{0898D214-596F-48A1-B96F-7A8937B44D1D}" destId="{37F4C9D4-534E-4DCF-91FE-0E099D2EA531}" srcOrd="1" destOrd="0" presId="urn:microsoft.com/office/officeart/2008/layout/LinedList"/>
    <dgm:cxn modelId="{5A51CA68-DF01-462C-B706-D66B0CD4466F}" type="presParOf" srcId="{37F4C9D4-534E-4DCF-91FE-0E099D2EA531}" destId="{A268824A-C4A7-420E-B17C-16B802B76091}" srcOrd="0" destOrd="0" presId="urn:microsoft.com/office/officeart/2008/layout/LinedList"/>
    <dgm:cxn modelId="{93D332BD-5FC3-45C0-A4E1-9F8BF28DEFA2}" type="presParOf" srcId="{37F4C9D4-534E-4DCF-91FE-0E099D2EA531}" destId="{3085D5CA-EFC2-4A46-A0FE-B18280297F67}" srcOrd="1" destOrd="0" presId="urn:microsoft.com/office/officeart/2008/layout/LinedList"/>
    <dgm:cxn modelId="{B68D038E-8534-4BC3-A03F-18A66D2571F1}" type="presParOf" srcId="{3085D5CA-EFC2-4A46-A0FE-B18280297F67}" destId="{54520136-F693-4F30-BAD8-400313CFF9FF}" srcOrd="0" destOrd="0" presId="urn:microsoft.com/office/officeart/2008/layout/LinedList"/>
    <dgm:cxn modelId="{DC9DE7BB-FE0C-476B-B03A-44C9BC651C80}" type="presParOf" srcId="{3085D5CA-EFC2-4A46-A0FE-B18280297F67}" destId="{23BD52C6-FCC5-4E4D-992E-C415ABDD6B0B}" srcOrd="1" destOrd="0" presId="urn:microsoft.com/office/officeart/2008/layout/LinedList"/>
    <dgm:cxn modelId="{13D75DE3-4E87-486C-B471-CB75766EB1C1}" type="presParOf" srcId="{3085D5CA-EFC2-4A46-A0FE-B18280297F67}" destId="{FD4F25AB-1581-4625-AFBD-F0BD2F3A4DA4}" srcOrd="2" destOrd="0" presId="urn:microsoft.com/office/officeart/2008/layout/LinedList"/>
    <dgm:cxn modelId="{A52F70F7-F731-4516-A5BA-915554435079}" type="presParOf" srcId="{37F4C9D4-534E-4DCF-91FE-0E099D2EA531}" destId="{EF2DA94B-D429-4AFF-8691-F06F9EFD7E5D}" srcOrd="2" destOrd="0" presId="urn:microsoft.com/office/officeart/2008/layout/LinedList"/>
    <dgm:cxn modelId="{2DA73A49-2E4C-4122-9A17-368D6768C06D}" type="presParOf" srcId="{37F4C9D4-534E-4DCF-91FE-0E099D2EA531}" destId="{6A4A9D04-677B-4DD0-813E-F342494A5184}" srcOrd="3" destOrd="0" presId="urn:microsoft.com/office/officeart/2008/layout/LinedList"/>
    <dgm:cxn modelId="{2AC1AB9C-3A00-4258-9952-D15E6D960CCF}" type="presParOf" srcId="{37F4C9D4-534E-4DCF-91FE-0E099D2EA531}" destId="{15633920-99A9-4385-A833-7F028D8E5617}" srcOrd="4" destOrd="0" presId="urn:microsoft.com/office/officeart/2008/layout/LinedList"/>
    <dgm:cxn modelId="{4D739DA3-E14A-4976-A3B6-4CEE87EA2855}" type="presParOf" srcId="{15633920-99A9-4385-A833-7F028D8E5617}" destId="{EAF878ED-6464-46BA-B432-FC285A95A746}" srcOrd="0" destOrd="0" presId="urn:microsoft.com/office/officeart/2008/layout/LinedList"/>
    <dgm:cxn modelId="{CCD35C4C-F4B9-42A8-9F8E-8BA6B96F7361}" type="presParOf" srcId="{15633920-99A9-4385-A833-7F028D8E5617}" destId="{3958B134-D570-4497-AB44-5793D3F0EB83}" srcOrd="1" destOrd="0" presId="urn:microsoft.com/office/officeart/2008/layout/LinedList"/>
    <dgm:cxn modelId="{75FC6857-75CC-4520-BF8D-DB3E187EA6D1}" type="presParOf" srcId="{15633920-99A9-4385-A833-7F028D8E5617}" destId="{CD78EC27-7EAD-4041-8EF6-E9857E2AEED6}" srcOrd="2" destOrd="0" presId="urn:microsoft.com/office/officeart/2008/layout/LinedList"/>
    <dgm:cxn modelId="{B24F3F7A-97AE-4F51-A891-BC0F5CFEA430}" type="presParOf" srcId="{37F4C9D4-534E-4DCF-91FE-0E099D2EA531}" destId="{88D9966C-0F5A-48BC-9B97-8C04349D635C}" srcOrd="5" destOrd="0" presId="urn:microsoft.com/office/officeart/2008/layout/LinedList"/>
    <dgm:cxn modelId="{BBC34740-B584-4AE2-922A-74609A1CB551}" type="presParOf" srcId="{37F4C9D4-534E-4DCF-91FE-0E099D2EA531}" destId="{B2E948EA-1482-4919-97B5-50BE4EA0271B}" srcOrd="6"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BFAF26-15DE-40AC-AC76-D34E16950C8E}">
      <dsp:nvSpPr>
        <dsp:cNvPr id="0" name=""/>
        <dsp:cNvSpPr/>
      </dsp:nvSpPr>
      <dsp:spPr>
        <a:xfrm>
          <a:off x="0" y="2843"/>
          <a:ext cx="1185698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38619F7C-8554-4254-9BB0-C43A7789A7CB}">
      <dsp:nvSpPr>
        <dsp:cNvPr id="0" name=""/>
        <dsp:cNvSpPr/>
      </dsp:nvSpPr>
      <dsp:spPr>
        <a:xfrm>
          <a:off x="0" y="2843"/>
          <a:ext cx="4419188" cy="58173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ru-RU" sz="1800" b="0" i="0" kern="1200" dirty="0">
              <a:solidFill>
                <a:schemeClr val="accent6">
                  <a:lumMod val="75000"/>
                </a:schemeClr>
              </a:solidFill>
              <a:latin typeface="Montserrat Black" panose="020B0604020202020204" charset="-52"/>
            </a:rPr>
            <a:t>Если попробовать вкратце перечислить экологические проблемы всех периодов развития человеческого общества, то невозможно найти хоть одну, что ушла в прошлое безвозвратно:</a:t>
          </a:r>
          <a:endParaRPr lang="ru-RU" sz="1800" kern="1200" dirty="0">
            <a:solidFill>
              <a:schemeClr val="accent6">
                <a:lumMod val="75000"/>
              </a:schemeClr>
            </a:solidFill>
            <a:latin typeface="Montserrat Black" panose="020B0604020202020204" charset="-52"/>
          </a:endParaRPr>
        </a:p>
      </dsp:txBody>
      <dsp:txXfrm>
        <a:off x="0" y="2843"/>
        <a:ext cx="4419188" cy="5817329"/>
      </dsp:txXfrm>
    </dsp:sp>
    <dsp:sp modelId="{23BD52C6-FCC5-4E4D-992E-C415ABDD6B0B}">
      <dsp:nvSpPr>
        <dsp:cNvPr id="0" name=""/>
        <dsp:cNvSpPr/>
      </dsp:nvSpPr>
      <dsp:spPr>
        <a:xfrm>
          <a:off x="4531367" y="1592206"/>
          <a:ext cx="7289846" cy="2704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Font typeface="Arial" panose="020B0604020202020204" pitchFamily="34" charset="0"/>
            <a:buNone/>
          </a:pPr>
          <a:r>
            <a:rPr lang="ru-RU" sz="1800" b="0" i="0" kern="1200" dirty="0">
              <a:solidFill>
                <a:schemeClr val="accent6">
                  <a:lumMod val="75000"/>
                </a:schemeClr>
              </a:solidFill>
              <a:latin typeface="Montserrat Black" panose="020B0604020202020204" charset="-52"/>
            </a:rPr>
            <a:t>обеднение природных ресурсов;</a:t>
          </a:r>
        </a:p>
        <a:p>
          <a:pPr marL="0" lvl="0" indent="0" algn="l" defTabSz="800100">
            <a:lnSpc>
              <a:spcPct val="90000"/>
            </a:lnSpc>
            <a:spcBef>
              <a:spcPct val="0"/>
            </a:spcBef>
            <a:spcAft>
              <a:spcPct val="35000"/>
            </a:spcAft>
            <a:buFont typeface="Arial" panose="020B0604020202020204" pitchFamily="34" charset="0"/>
            <a:buNone/>
          </a:pPr>
          <a:r>
            <a:rPr lang="ru-RU" sz="1800" b="0" i="0" kern="1200" dirty="0">
              <a:solidFill>
                <a:schemeClr val="accent6">
                  <a:lumMod val="75000"/>
                </a:schemeClr>
              </a:solidFill>
              <a:latin typeface="Montserrat Black" panose="020B0604020202020204" charset="-52"/>
            </a:rPr>
            <a:t>исчезновение ряда видов животных;</a:t>
          </a:r>
        </a:p>
        <a:p>
          <a:pPr marL="0" lvl="0" indent="0" algn="l" defTabSz="800100">
            <a:lnSpc>
              <a:spcPct val="90000"/>
            </a:lnSpc>
            <a:spcBef>
              <a:spcPct val="0"/>
            </a:spcBef>
            <a:spcAft>
              <a:spcPct val="35000"/>
            </a:spcAft>
            <a:buFont typeface="Arial" panose="020B0604020202020204" pitchFamily="34" charset="0"/>
            <a:buNone/>
          </a:pPr>
          <a:r>
            <a:rPr lang="ru-RU" sz="1800" b="0" i="0" kern="1200" dirty="0">
              <a:solidFill>
                <a:schemeClr val="accent6">
                  <a:lumMod val="75000"/>
                </a:schemeClr>
              </a:solidFill>
              <a:latin typeface="Montserrat Black" panose="020B0604020202020204" charset="-52"/>
            </a:rPr>
            <a:t>деградация и опустынивание земель;</a:t>
          </a:r>
        </a:p>
        <a:p>
          <a:pPr marL="0" lvl="0" indent="0" algn="l" defTabSz="800100">
            <a:lnSpc>
              <a:spcPct val="90000"/>
            </a:lnSpc>
            <a:spcBef>
              <a:spcPct val="0"/>
            </a:spcBef>
            <a:spcAft>
              <a:spcPct val="35000"/>
            </a:spcAft>
            <a:buFont typeface="Arial" panose="020B0604020202020204" pitchFamily="34" charset="0"/>
            <a:buNone/>
          </a:pPr>
          <a:r>
            <a:rPr lang="ru-RU" sz="1800" b="0" i="0" kern="1200" dirty="0">
              <a:solidFill>
                <a:schemeClr val="accent6">
                  <a:lumMod val="75000"/>
                </a:schemeClr>
              </a:solidFill>
              <a:latin typeface="Montserrat Black" panose="020B0604020202020204" charset="-52"/>
            </a:rPr>
            <a:t>нехватка продовольственных ресурсов;</a:t>
          </a:r>
        </a:p>
        <a:p>
          <a:pPr marL="0" lvl="0" indent="0" algn="l" defTabSz="800100">
            <a:lnSpc>
              <a:spcPct val="90000"/>
            </a:lnSpc>
            <a:spcBef>
              <a:spcPct val="0"/>
            </a:spcBef>
            <a:spcAft>
              <a:spcPct val="35000"/>
            </a:spcAft>
            <a:buFont typeface="Arial" panose="020B0604020202020204" pitchFamily="34" charset="0"/>
            <a:buNone/>
          </a:pPr>
          <a:r>
            <a:rPr lang="ru-RU" sz="1800" b="0" i="0" kern="1200" dirty="0">
              <a:solidFill>
                <a:schemeClr val="accent6">
                  <a:lumMod val="75000"/>
                </a:schemeClr>
              </a:solidFill>
              <a:latin typeface="Montserrat Black" panose="020B0604020202020204" charset="-52"/>
            </a:rPr>
            <a:t>глобальное загрязнение почвы, атмосферы, мирового океана;</a:t>
          </a:r>
        </a:p>
        <a:p>
          <a:pPr marL="0" lvl="0" indent="0" algn="l" defTabSz="800100">
            <a:lnSpc>
              <a:spcPct val="90000"/>
            </a:lnSpc>
            <a:spcBef>
              <a:spcPct val="0"/>
            </a:spcBef>
            <a:spcAft>
              <a:spcPct val="35000"/>
            </a:spcAft>
            <a:buFont typeface="Arial" panose="020B0604020202020204" pitchFamily="34" charset="0"/>
            <a:buNone/>
          </a:pPr>
          <a:r>
            <a:rPr lang="ru-RU" sz="1800" b="0" i="0" kern="1200" dirty="0">
              <a:solidFill>
                <a:schemeClr val="accent6">
                  <a:lumMod val="75000"/>
                </a:schemeClr>
              </a:solidFill>
              <a:latin typeface="Montserrat Black" panose="020B0604020202020204" charset="-52"/>
            </a:rPr>
            <a:t>парниковый эффект;</a:t>
          </a:r>
        </a:p>
        <a:p>
          <a:pPr marL="0" lvl="0" indent="0" algn="l" defTabSz="800100">
            <a:lnSpc>
              <a:spcPct val="90000"/>
            </a:lnSpc>
            <a:spcBef>
              <a:spcPct val="0"/>
            </a:spcBef>
            <a:spcAft>
              <a:spcPct val="35000"/>
            </a:spcAft>
            <a:buFont typeface="Arial" panose="020B0604020202020204" pitchFamily="34" charset="0"/>
            <a:buNone/>
          </a:pPr>
          <a:r>
            <a:rPr lang="ru-RU" sz="1800" b="0" i="0" kern="1200" dirty="0">
              <a:solidFill>
                <a:schemeClr val="accent6">
                  <a:lumMod val="75000"/>
                </a:schemeClr>
              </a:solidFill>
              <a:latin typeface="Montserrat Black" panose="020B0604020202020204" charset="-52"/>
            </a:rPr>
            <a:t>неустойчивость и нестабильность экосистем.</a:t>
          </a:r>
          <a:br>
            <a:rPr lang="ru-RU" sz="1800" kern="1200" dirty="0">
              <a:solidFill>
                <a:schemeClr val="accent6">
                  <a:lumMod val="75000"/>
                </a:schemeClr>
              </a:solidFill>
              <a:latin typeface="Montserrat Black" panose="00000A00000000000000" pitchFamily="2" charset="-52"/>
            </a:rPr>
          </a:br>
          <a:endParaRPr lang="ru-RU" sz="1800" kern="1200" dirty="0">
            <a:solidFill>
              <a:schemeClr val="accent6">
                <a:lumMod val="75000"/>
              </a:schemeClr>
            </a:solidFill>
            <a:latin typeface="Montserrat Black" panose="00000A00000000000000" pitchFamily="2" charset="-52"/>
          </a:endParaRPr>
        </a:p>
      </dsp:txBody>
      <dsp:txXfrm>
        <a:off x="4531367" y="1592206"/>
        <a:ext cx="7289846" cy="2704149"/>
      </dsp:txXfrm>
    </dsp:sp>
    <dsp:sp modelId="{EF2DA94B-D429-4AFF-8691-F06F9EFD7E5D}">
      <dsp:nvSpPr>
        <dsp:cNvPr id="0" name=""/>
        <dsp:cNvSpPr/>
      </dsp:nvSpPr>
      <dsp:spPr>
        <a:xfrm>
          <a:off x="4427843" y="4490063"/>
          <a:ext cx="7429143" cy="0"/>
        </a:xfrm>
        <a:prstGeom prst="line">
          <a:avLst/>
        </a:prstGeom>
        <a:solidFill>
          <a:schemeClr val="accent2">
            <a:hueOff val="0"/>
            <a:satOff val="0"/>
            <a:lumOff val="0"/>
            <a:alphaOff val="0"/>
          </a:schemeClr>
        </a:solidFill>
        <a:ln w="12700" cap="flat" cmpd="sng" algn="ctr">
          <a:solidFill>
            <a:schemeClr val="accent6">
              <a:lumMod val="7500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 modelId="{3958B134-D570-4497-AB44-5793D3F0EB83}">
      <dsp:nvSpPr>
        <dsp:cNvPr id="0" name=""/>
        <dsp:cNvSpPr/>
      </dsp:nvSpPr>
      <dsp:spPr>
        <a:xfrm>
          <a:off x="4558485" y="2977407"/>
          <a:ext cx="7289846" cy="2704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endParaRPr lang="ru-RU" sz="2000" kern="1200" dirty="0">
            <a:solidFill>
              <a:schemeClr val="accent6">
                <a:lumMod val="75000"/>
              </a:schemeClr>
            </a:solidFill>
            <a:latin typeface="Montserrat Black" panose="00000A00000000000000" pitchFamily="2" charset="-52"/>
          </a:endParaRPr>
        </a:p>
      </dsp:txBody>
      <dsp:txXfrm>
        <a:off x="4558485" y="2977407"/>
        <a:ext cx="7289846" cy="2704149"/>
      </dsp:txXfrm>
    </dsp:sp>
    <dsp:sp modelId="{88D9966C-0F5A-48BC-9B97-8C04349D635C}">
      <dsp:nvSpPr>
        <dsp:cNvPr id="0" name=""/>
        <dsp:cNvSpPr/>
      </dsp:nvSpPr>
      <dsp:spPr>
        <a:xfrm>
          <a:off x="4419188" y="5681556"/>
          <a:ext cx="7429143" cy="0"/>
        </a:xfrm>
        <a:prstGeom prst="line">
          <a:avLst/>
        </a:prstGeom>
        <a:solidFill>
          <a:schemeClr val="accent2">
            <a:hueOff val="0"/>
            <a:satOff val="0"/>
            <a:lumOff val="0"/>
            <a:alphaOff val="0"/>
          </a:schemeClr>
        </a:solidFill>
        <a:ln w="12700" cap="flat" cmpd="sng" algn="ctr">
          <a:solidFill>
            <a:schemeClr val="accent6">
              <a:lumMod val="7500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jpg>
</file>

<file path=ppt/media/image2.png>
</file>

<file path=ppt/media/image3.png>
</file>

<file path=ppt/media/image4.png>
</file>

<file path=ppt/media/image5.jpe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93A6230-E68E-4586-A2BC-D915F48899F3}"/>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3E92C142-6B85-4118-BB5D-BE8874D86F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9E34377F-0E16-45C8-9DE5-6FA2994E3716}"/>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5" name="Нижний колонтитул 4">
            <a:extLst>
              <a:ext uri="{FF2B5EF4-FFF2-40B4-BE49-F238E27FC236}">
                <a16:creationId xmlns:a16="http://schemas.microsoft.com/office/drawing/2014/main" id="{D922757C-0D35-40D9-AC08-180FB5A836E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1C53605-88F8-4E0B-BC57-9CD48993FE34}"/>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94350794"/>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C99B98C-BB9B-4DE9-8AE2-F22EDC55F204}"/>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52FBDF53-EA87-4E42-9756-E42E726EC9D0}"/>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3A57C34C-891F-4697-84C1-460A3E53A599}"/>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5" name="Нижний колонтитул 4">
            <a:extLst>
              <a:ext uri="{FF2B5EF4-FFF2-40B4-BE49-F238E27FC236}">
                <a16:creationId xmlns:a16="http://schemas.microsoft.com/office/drawing/2014/main" id="{9550DBA7-D477-4373-9FD5-6288E084FD1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E2A944DE-44E1-4973-AB3D-26A3AED44BE5}"/>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2747318705"/>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663E171E-6D44-45E5-8C69-B71EAA4108A4}"/>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F1F47B64-43DA-4CC5-AA5F-BAB4B5659A96}"/>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378A0BC-3496-422C-9180-A28641B8979F}"/>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5" name="Нижний колонтитул 4">
            <a:extLst>
              <a:ext uri="{FF2B5EF4-FFF2-40B4-BE49-F238E27FC236}">
                <a16:creationId xmlns:a16="http://schemas.microsoft.com/office/drawing/2014/main" id="{F52E7A87-BF60-485E-806D-2FE9840A69C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03F8156B-70C0-4549-8C23-13AFAE33E1F8}"/>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202093263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64A5FA9-0AFA-47A1-BF86-CEB4F338DBC4}"/>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55677E3B-E3BE-423D-BD7F-0D336895A7CF}"/>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53EED4AD-ED06-4190-95EF-1D5701AF936B}"/>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5" name="Нижний колонтитул 4">
            <a:extLst>
              <a:ext uri="{FF2B5EF4-FFF2-40B4-BE49-F238E27FC236}">
                <a16:creationId xmlns:a16="http://schemas.microsoft.com/office/drawing/2014/main" id="{DDD11D60-FC6A-4A27-9D48-B45389357473}"/>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A660727-9895-407D-8479-81505D37A716}"/>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3796001612"/>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246C9CC-812C-4D6E-8E0E-5493834E376A}"/>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5A2B84FB-B7E2-4A79-AA2B-86F1C3F1F4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9965E1E3-6248-4E3A-B8C9-A7D02AF067E0}"/>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5" name="Нижний колонтитул 4">
            <a:extLst>
              <a:ext uri="{FF2B5EF4-FFF2-40B4-BE49-F238E27FC236}">
                <a16:creationId xmlns:a16="http://schemas.microsoft.com/office/drawing/2014/main" id="{E0221FFC-D029-439B-B43F-77F3DC6D1BF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7FD6BE2-F847-45D3-834C-CCA9C900672D}"/>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959016789"/>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4F54F65-2CFF-4E23-8415-F2003108A6D4}"/>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501F6080-0E17-48C7-A259-5D2DFC2BAE05}"/>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04A34BA4-F876-4E57-A770-479786738248}"/>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C7A601D9-0A7B-4B25-92BD-CD2FC7066768}"/>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6" name="Нижний колонтитул 5">
            <a:extLst>
              <a:ext uri="{FF2B5EF4-FFF2-40B4-BE49-F238E27FC236}">
                <a16:creationId xmlns:a16="http://schemas.microsoft.com/office/drawing/2014/main" id="{9C70603D-200A-4C29-82DF-35DA7892D434}"/>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1995C3B-CA5E-4A69-977C-D9EA16ADB0B9}"/>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1234965372"/>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75121E8-7E25-486D-BD2D-3CDB2A17E3FE}"/>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06C88CEB-A292-4AB4-97FE-639BD338F7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0A8F87D6-F402-4F34-B2B1-DB83FB47B9DA}"/>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334F708B-56F6-4616-9136-C848A20A1E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ADDEB4C0-F686-4159-B21E-540812B9696B}"/>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3D5C8B19-F8E0-403E-B0F8-184468965A36}"/>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8" name="Нижний колонтитул 7">
            <a:extLst>
              <a:ext uri="{FF2B5EF4-FFF2-40B4-BE49-F238E27FC236}">
                <a16:creationId xmlns:a16="http://schemas.microsoft.com/office/drawing/2014/main" id="{C7C2AB49-4EE0-430A-B405-70147874F89B}"/>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5B830A26-A48B-4AA2-89F1-4255CDFFCBB1}"/>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3834884665"/>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906072A-3001-4AAC-ACD3-1F8B8DE667FD}"/>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C2A4F5C3-490D-42EC-B804-25EEBEBFD7EB}"/>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4" name="Нижний колонтитул 3">
            <a:extLst>
              <a:ext uri="{FF2B5EF4-FFF2-40B4-BE49-F238E27FC236}">
                <a16:creationId xmlns:a16="http://schemas.microsoft.com/office/drawing/2014/main" id="{B1302A47-19AD-42F3-9B6B-4BD34E1FA082}"/>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B845A444-0208-4BDF-AD71-383036FA7779}"/>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495962642"/>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5CA5A546-BD5D-4517-9F3C-6C341FB11EB8}"/>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3" name="Нижний колонтитул 2">
            <a:extLst>
              <a:ext uri="{FF2B5EF4-FFF2-40B4-BE49-F238E27FC236}">
                <a16:creationId xmlns:a16="http://schemas.microsoft.com/office/drawing/2014/main" id="{435AE6D1-0DB9-4935-88F0-86314CD3DDBF}"/>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B32A618D-933C-4F31-8600-35C2BB36BC9A}"/>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3363534917"/>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A7EC8FE-9688-431F-9010-2BA42AA74A3F}"/>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8CB0C9FB-E531-422C-9F68-878D6703F0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2E3BB49B-D358-467F-870E-9B169582D0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02D272B0-8A01-4EE5-823C-5BB27E03F358}"/>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6" name="Нижний колонтитул 5">
            <a:extLst>
              <a:ext uri="{FF2B5EF4-FFF2-40B4-BE49-F238E27FC236}">
                <a16:creationId xmlns:a16="http://schemas.microsoft.com/office/drawing/2014/main" id="{E30A2DFE-910A-4972-8687-75262A8CD2F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9EFD5D1F-BB2B-4B24-AFDF-34A609678F99}"/>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2120692050"/>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8334FA4-A379-4140-A2B8-E275165C405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42B97168-0CD9-434F-A735-910AF24313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DCC15F4A-62A0-42C2-86D1-830DF49816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BA31FD23-7F71-4152-A1B4-51D1F45D1920}"/>
              </a:ext>
            </a:extLst>
          </p:cNvPr>
          <p:cNvSpPr>
            <a:spLocks noGrp="1"/>
          </p:cNvSpPr>
          <p:nvPr>
            <p:ph type="dt" sz="half" idx="10"/>
          </p:nvPr>
        </p:nvSpPr>
        <p:spPr/>
        <p:txBody>
          <a:bodyPr/>
          <a:lstStyle/>
          <a:p>
            <a:fld id="{DD2C401D-CB83-43EB-AE97-AB1D5E85610C}" type="datetimeFigureOut">
              <a:rPr lang="ru-RU" smtClean="0"/>
              <a:t>12.09.2022</a:t>
            </a:fld>
            <a:endParaRPr lang="ru-RU"/>
          </a:p>
        </p:txBody>
      </p:sp>
      <p:sp>
        <p:nvSpPr>
          <p:cNvPr id="6" name="Нижний колонтитул 5">
            <a:extLst>
              <a:ext uri="{FF2B5EF4-FFF2-40B4-BE49-F238E27FC236}">
                <a16:creationId xmlns:a16="http://schemas.microsoft.com/office/drawing/2014/main" id="{FA3A5048-8FF0-493D-88E0-E51A5A59223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F5E15F48-46A8-4498-9F17-8666B6B72C21}"/>
              </a:ext>
            </a:extLst>
          </p:cNvPr>
          <p:cNvSpPr>
            <a:spLocks noGrp="1"/>
          </p:cNvSpPr>
          <p:nvPr>
            <p:ph type="sldNum" sz="quarter" idx="12"/>
          </p:nvPr>
        </p:nvSpPr>
        <p:spPr/>
        <p:txBody>
          <a:bodyPr/>
          <a:lstStyle/>
          <a:p>
            <a:fld id="{2616A36D-1B10-4C54-A3B4-285F0D9F565A}" type="slidenum">
              <a:rPr lang="ru-RU" smtClean="0"/>
              <a:t>‹#›</a:t>
            </a:fld>
            <a:endParaRPr lang="ru-RU"/>
          </a:p>
        </p:txBody>
      </p:sp>
    </p:spTree>
    <p:extLst>
      <p:ext uri="{BB962C8B-B14F-4D97-AF65-F5344CB8AC3E}">
        <p14:creationId xmlns:p14="http://schemas.microsoft.com/office/powerpoint/2010/main" val="1098265490"/>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A868F58-E32D-485E-8B0A-793138A52D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10430A13-F79E-4EA7-9126-FB1B31BB50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F0BACE7-D10E-4E1D-8CE5-DAC0FC0CEA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2C401D-CB83-43EB-AE97-AB1D5E85610C}" type="datetimeFigureOut">
              <a:rPr lang="ru-RU" smtClean="0"/>
              <a:t>12.09.2022</a:t>
            </a:fld>
            <a:endParaRPr lang="ru-RU"/>
          </a:p>
        </p:txBody>
      </p:sp>
      <p:sp>
        <p:nvSpPr>
          <p:cNvPr id="5" name="Нижний колонтитул 4">
            <a:extLst>
              <a:ext uri="{FF2B5EF4-FFF2-40B4-BE49-F238E27FC236}">
                <a16:creationId xmlns:a16="http://schemas.microsoft.com/office/drawing/2014/main" id="{9B3A1BF2-3529-48BC-9685-838F95FAF0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B5B17ECA-5B9A-4239-B6FC-DEFE5360EF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16A36D-1B10-4C54-A3B4-285F0D9F565A}" type="slidenum">
              <a:rPr lang="ru-RU" smtClean="0"/>
              <a:t>‹#›</a:t>
            </a:fld>
            <a:endParaRPr lang="ru-RU"/>
          </a:p>
        </p:txBody>
      </p:sp>
    </p:spTree>
    <p:extLst>
      <p:ext uri="{BB962C8B-B14F-4D97-AF65-F5344CB8AC3E}">
        <p14:creationId xmlns:p14="http://schemas.microsoft.com/office/powerpoint/2010/main" val="30384047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вал 2">
            <a:extLst>
              <a:ext uri="{FF2B5EF4-FFF2-40B4-BE49-F238E27FC236}">
                <a16:creationId xmlns:a16="http://schemas.microsoft.com/office/drawing/2014/main" id="{76A07258-5830-403E-9E39-A93804A4ADAD}"/>
              </a:ext>
            </a:extLst>
          </p:cNvPr>
          <p:cNvSpPr/>
          <p:nvPr/>
        </p:nvSpPr>
        <p:spPr>
          <a:xfrm>
            <a:off x="6071686" y="2849613"/>
            <a:ext cx="5043351" cy="3454134"/>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Овал 3">
            <a:extLst>
              <a:ext uri="{FF2B5EF4-FFF2-40B4-BE49-F238E27FC236}">
                <a16:creationId xmlns:a16="http://schemas.microsoft.com/office/drawing/2014/main" id="{9B67D334-497A-4FDF-95D5-6C008F348FD2}"/>
              </a:ext>
            </a:extLst>
          </p:cNvPr>
          <p:cNvSpPr/>
          <p:nvPr/>
        </p:nvSpPr>
        <p:spPr>
          <a:xfrm>
            <a:off x="10906541" y="-596348"/>
            <a:ext cx="2120348" cy="190831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accent6">
                  <a:lumMod val="75000"/>
                </a:schemeClr>
              </a:solidFill>
            </a:endParaRPr>
          </a:p>
        </p:txBody>
      </p:sp>
      <p:sp>
        <p:nvSpPr>
          <p:cNvPr id="10" name="Прямоугольник 9">
            <a:extLst>
              <a:ext uri="{FF2B5EF4-FFF2-40B4-BE49-F238E27FC236}">
                <a16:creationId xmlns:a16="http://schemas.microsoft.com/office/drawing/2014/main" id="{3A3595A3-22C0-45B1-B5A3-70FEDA00643D}"/>
              </a:ext>
            </a:extLst>
          </p:cNvPr>
          <p:cNvSpPr/>
          <p:nvPr/>
        </p:nvSpPr>
        <p:spPr>
          <a:xfrm>
            <a:off x="0" y="0"/>
            <a:ext cx="1775791" cy="685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13" name="Прямая соединительная линия 12">
            <a:extLst>
              <a:ext uri="{FF2B5EF4-FFF2-40B4-BE49-F238E27FC236}">
                <a16:creationId xmlns:a16="http://schemas.microsoft.com/office/drawing/2014/main" id="{D4E253B2-D2DA-4FE0-8731-F36124094D94}"/>
              </a:ext>
            </a:extLst>
          </p:cNvPr>
          <p:cNvCxnSpPr>
            <a:cxnSpLocks/>
          </p:cNvCxnSpPr>
          <p:nvPr/>
        </p:nvCxnSpPr>
        <p:spPr>
          <a:xfrm>
            <a:off x="1524000" y="2411896"/>
            <a:ext cx="5531141" cy="0"/>
          </a:xfrm>
          <a:prstGeom prst="line">
            <a:avLst/>
          </a:prstGeom>
          <a:ln w="76200">
            <a:solidFill>
              <a:schemeClr val="accent6">
                <a:lumMod val="75000"/>
              </a:schemeClr>
            </a:solidFill>
          </a:ln>
        </p:spPr>
        <p:style>
          <a:lnRef idx="1">
            <a:schemeClr val="accent2"/>
          </a:lnRef>
          <a:fillRef idx="0">
            <a:schemeClr val="accent2"/>
          </a:fillRef>
          <a:effectRef idx="0">
            <a:schemeClr val="accent2"/>
          </a:effectRef>
          <a:fontRef idx="minor">
            <a:schemeClr val="tx1"/>
          </a:fontRef>
        </p:style>
      </p:cxnSp>
      <p:sp>
        <p:nvSpPr>
          <p:cNvPr id="14" name="TextBox 13">
            <a:extLst>
              <a:ext uri="{FF2B5EF4-FFF2-40B4-BE49-F238E27FC236}">
                <a16:creationId xmlns:a16="http://schemas.microsoft.com/office/drawing/2014/main" id="{29E627BE-6632-4455-85D8-1C03C74BAA28}"/>
              </a:ext>
            </a:extLst>
          </p:cNvPr>
          <p:cNvSpPr txBox="1"/>
          <p:nvPr/>
        </p:nvSpPr>
        <p:spPr>
          <a:xfrm>
            <a:off x="1775791" y="1522632"/>
            <a:ext cx="5279350" cy="830997"/>
          </a:xfrm>
          <a:prstGeom prst="rect">
            <a:avLst/>
          </a:prstGeom>
          <a:noFill/>
        </p:spPr>
        <p:txBody>
          <a:bodyPr wrap="square" rtlCol="0">
            <a:spAutoFit/>
          </a:bodyPr>
          <a:lstStyle/>
          <a:p>
            <a:r>
              <a:rPr lang="ru-RU" sz="2400" dirty="0">
                <a:solidFill>
                  <a:schemeClr val="accent6">
                    <a:lumMod val="75000"/>
                  </a:schemeClr>
                </a:solidFill>
                <a:latin typeface="Montserrat Black" panose="00000A00000000000000" pitchFamily="2" charset="-52"/>
              </a:rPr>
              <a:t>Экологические кризисы в истории человечества</a:t>
            </a:r>
          </a:p>
        </p:txBody>
      </p:sp>
      <p:pic>
        <p:nvPicPr>
          <p:cNvPr id="3074" name="Picture 2" descr="Иллюстрация первобытных людей - 72 фото">
            <a:extLst>
              <a:ext uri="{FF2B5EF4-FFF2-40B4-BE49-F238E27FC236}">
                <a16:creationId xmlns:a16="http://schemas.microsoft.com/office/drawing/2014/main" id="{C2929895-C7AE-4D72-AD65-E5C2E9CA58A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942" t="3404" r="7568"/>
          <a:stretch/>
        </p:blipFill>
        <p:spPr bwMode="auto">
          <a:xfrm>
            <a:off x="6416010" y="3030553"/>
            <a:ext cx="4303043" cy="3092255"/>
          </a:xfrm>
          <a:prstGeom prst="ellipse">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8C01CDA-3B9A-4921-835F-7B73EDD6DD1C}"/>
              </a:ext>
            </a:extLst>
          </p:cNvPr>
          <p:cNvSpPr txBox="1"/>
          <p:nvPr/>
        </p:nvSpPr>
        <p:spPr>
          <a:xfrm>
            <a:off x="1775791" y="2517313"/>
            <a:ext cx="4826962" cy="246221"/>
          </a:xfrm>
          <a:prstGeom prst="rect">
            <a:avLst/>
          </a:prstGeom>
          <a:noFill/>
        </p:spPr>
        <p:txBody>
          <a:bodyPr wrap="none" rtlCol="0">
            <a:spAutoFit/>
          </a:bodyPr>
          <a:lstStyle/>
          <a:p>
            <a:r>
              <a:rPr lang="ru-RU" sz="1000" dirty="0">
                <a:solidFill>
                  <a:schemeClr val="accent6">
                    <a:lumMod val="75000"/>
                  </a:schemeClr>
                </a:solidFill>
                <a:latin typeface="Montserrat Black" panose="020B0604020202020204" charset="-52"/>
              </a:rPr>
              <a:t>Работу выполнила студентка 216-Б группы, Лавренова Валерия</a:t>
            </a:r>
          </a:p>
        </p:txBody>
      </p:sp>
    </p:spTree>
    <p:extLst>
      <p:ext uri="{BB962C8B-B14F-4D97-AF65-F5344CB8AC3E}">
        <p14:creationId xmlns:p14="http://schemas.microsoft.com/office/powerpoint/2010/main" val="343107025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Схема 9">
            <a:extLst>
              <a:ext uri="{FF2B5EF4-FFF2-40B4-BE49-F238E27FC236}">
                <a16:creationId xmlns:a16="http://schemas.microsoft.com/office/drawing/2014/main" id="{2EC419C3-B7C9-4303-BAA4-F05C6BFB257D}"/>
              </a:ext>
            </a:extLst>
          </p:cNvPr>
          <p:cNvGraphicFramePr/>
          <p:nvPr>
            <p:extLst>
              <p:ext uri="{D42A27DB-BD31-4B8C-83A1-F6EECF244321}">
                <p14:modId xmlns:p14="http://schemas.microsoft.com/office/powerpoint/2010/main" val="3235895939"/>
              </p:ext>
            </p:extLst>
          </p:nvPr>
        </p:nvGraphicFramePr>
        <p:xfrm>
          <a:off x="162560" y="252664"/>
          <a:ext cx="11856987" cy="58230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Прямая соединительная линия 3">
            <a:extLst>
              <a:ext uri="{FF2B5EF4-FFF2-40B4-BE49-F238E27FC236}">
                <a16:creationId xmlns:a16="http://schemas.microsoft.com/office/drawing/2014/main" id="{4F41A7B9-BCE5-4197-8A3B-0F996C6410CF}"/>
              </a:ext>
            </a:extLst>
          </p:cNvPr>
          <p:cNvSpPr/>
          <p:nvPr/>
        </p:nvSpPr>
        <p:spPr>
          <a:xfrm flipV="1">
            <a:off x="162560" y="2286001"/>
            <a:ext cx="4246880" cy="15240"/>
          </a:xfrm>
          <a:prstGeom prst="line">
            <a:avLst/>
          </a:prstGeom>
          <a:ln>
            <a:solidFill>
              <a:schemeClr val="accent6">
                <a:lumMod val="75000"/>
              </a:schemeClr>
            </a:solidFill>
          </a:ln>
          <a:scene3d>
            <a:camera prst="orthographicFront"/>
            <a:lightRig rig="threePt" dir="t">
              <a:rot lat="0" lon="0" rev="7500000"/>
            </a:lightRig>
          </a:scene3d>
          <a:sp3d z="127000" prstMaterial="matte"/>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2" name="Прямоугольник 1">
            <a:extLst>
              <a:ext uri="{FF2B5EF4-FFF2-40B4-BE49-F238E27FC236}">
                <a16:creationId xmlns:a16="http://schemas.microsoft.com/office/drawing/2014/main" id="{95F5F81A-3644-4388-978C-0C429FA42AFE}"/>
              </a:ext>
            </a:extLst>
          </p:cNvPr>
          <p:cNvSpPr/>
          <p:nvPr/>
        </p:nvSpPr>
        <p:spPr>
          <a:xfrm>
            <a:off x="4693920" y="4867255"/>
            <a:ext cx="6096000" cy="923330"/>
          </a:xfrm>
          <a:prstGeom prst="rect">
            <a:avLst/>
          </a:prstGeom>
        </p:spPr>
        <p:txBody>
          <a:bodyPr>
            <a:spAutoFit/>
          </a:bodyPr>
          <a:lstStyle/>
          <a:p>
            <a:r>
              <a:rPr lang="ru-RU" dirty="0">
                <a:solidFill>
                  <a:schemeClr val="accent6">
                    <a:lumMod val="75000"/>
                  </a:schemeClr>
                </a:solidFill>
                <a:latin typeface="Montserrat Black" panose="020B0604020202020204" charset="-52"/>
              </a:rPr>
              <a:t>Каждая из этих проблем остаётся актуальной в наши дни независимо от того, сколько тысяч лет она существует.</a:t>
            </a:r>
          </a:p>
        </p:txBody>
      </p:sp>
      <p:pic>
        <p:nvPicPr>
          <p:cNvPr id="8" name="Рисунок 7" descr="Открытая ладонь с растением">
            <a:extLst>
              <a:ext uri="{FF2B5EF4-FFF2-40B4-BE49-F238E27FC236}">
                <a16:creationId xmlns:a16="http://schemas.microsoft.com/office/drawing/2014/main" id="{6DB4E44E-5D3A-495B-8C16-06CF6C68C65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81214" y="3215220"/>
            <a:ext cx="2683079" cy="2683079"/>
          </a:xfrm>
          <a:prstGeom prst="rect">
            <a:avLst/>
          </a:prstGeom>
        </p:spPr>
      </p:pic>
    </p:spTree>
    <p:extLst>
      <p:ext uri="{BB962C8B-B14F-4D97-AF65-F5344CB8AC3E}">
        <p14:creationId xmlns:p14="http://schemas.microsoft.com/office/powerpoint/2010/main" val="415388574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BF4456AB-3E83-4488-B3C4-319355D3800D}"/>
              </a:ext>
            </a:extLst>
          </p:cNvPr>
          <p:cNvSpPr/>
          <p:nvPr/>
        </p:nvSpPr>
        <p:spPr>
          <a:xfrm>
            <a:off x="172720" y="4222819"/>
            <a:ext cx="5882933" cy="2308324"/>
          </a:xfrm>
          <a:prstGeom prst="rect">
            <a:avLst/>
          </a:prstGeom>
        </p:spPr>
        <p:txBody>
          <a:bodyPr wrap="square">
            <a:spAutoFit/>
          </a:bodyPr>
          <a:lstStyle/>
          <a:p>
            <a:r>
              <a:rPr lang="ru-RU" dirty="0">
                <a:solidFill>
                  <a:schemeClr val="accent6">
                    <a:lumMod val="75000"/>
                  </a:schemeClr>
                </a:solidFill>
                <a:latin typeface="Montserrat Black" panose="020B0604020202020204" charset="-52"/>
              </a:rPr>
              <a:t>Опираясь на эти факты, впору сделать вывод: на протяжении сотен веков человечество по большому счёту не боролось с многочисленными экологическими кризисами, и уж тем более не пыталось их предотвратить ― оно старательно копило наслаивающиеся друг на друга экологические проблемы.</a:t>
            </a:r>
          </a:p>
        </p:txBody>
      </p:sp>
      <p:sp>
        <p:nvSpPr>
          <p:cNvPr id="3" name="Прямоугольник 2">
            <a:extLst>
              <a:ext uri="{FF2B5EF4-FFF2-40B4-BE49-F238E27FC236}">
                <a16:creationId xmlns:a16="http://schemas.microsoft.com/office/drawing/2014/main" id="{3D71501B-2B96-4125-BA70-A944D0E1BDB9}"/>
              </a:ext>
            </a:extLst>
          </p:cNvPr>
          <p:cNvSpPr/>
          <p:nvPr/>
        </p:nvSpPr>
        <p:spPr>
          <a:xfrm>
            <a:off x="6055653" y="4361318"/>
            <a:ext cx="6096000" cy="2031325"/>
          </a:xfrm>
          <a:prstGeom prst="rect">
            <a:avLst/>
          </a:prstGeom>
        </p:spPr>
        <p:txBody>
          <a:bodyPr>
            <a:spAutoFit/>
          </a:bodyPr>
          <a:lstStyle/>
          <a:p>
            <a:r>
              <a:rPr lang="ru-RU" dirty="0">
                <a:solidFill>
                  <a:schemeClr val="accent6">
                    <a:lumMod val="75000"/>
                  </a:schemeClr>
                </a:solidFill>
                <a:latin typeface="Montserrat Black" panose="020B0604020202020204" charset="-52"/>
              </a:rPr>
              <a:t>Все эти годы мы избирали путь временного отдаления угрозы того кризиса, который настиг нашу планету сегодня, подобно выросшему во много крат снежному кому, и уже нет времени перекладывать эту ношу на будущие поколения, так как их может просто не быть.</a:t>
            </a:r>
          </a:p>
        </p:txBody>
      </p:sp>
      <p:pic>
        <p:nvPicPr>
          <p:cNvPr id="8" name="Рисунок 7">
            <a:extLst>
              <a:ext uri="{FF2B5EF4-FFF2-40B4-BE49-F238E27FC236}">
                <a16:creationId xmlns:a16="http://schemas.microsoft.com/office/drawing/2014/main" id="{C03D78DC-EF34-45E5-8225-7A1F2B55795F}"/>
              </a:ext>
            </a:extLst>
          </p:cNvPr>
          <p:cNvPicPr>
            <a:picLocks noChangeAspect="1"/>
          </p:cNvPicPr>
          <p:nvPr/>
        </p:nvPicPr>
        <p:blipFill rotWithShape="1">
          <a:blip r:embed="rId2">
            <a:extLst>
              <a:ext uri="{28A0092B-C50C-407E-A947-70E740481C1C}">
                <a14:useLocalDpi xmlns:a14="http://schemas.microsoft.com/office/drawing/2010/main" val="0"/>
              </a:ext>
            </a:extLst>
          </a:blip>
          <a:srcRect b="67684"/>
          <a:stretch/>
        </p:blipFill>
        <p:spPr>
          <a:xfrm>
            <a:off x="3450" y="0"/>
            <a:ext cx="12188550" cy="2899954"/>
          </a:xfrm>
          <a:prstGeom prst="rect">
            <a:avLst/>
          </a:prstGeom>
          <a:effectLst>
            <a:reflection blurRad="6350" stA="50000" endA="300" endPos="90000" dir="5400000" sy="-100000" algn="bl" rotWithShape="0"/>
          </a:effectLst>
        </p:spPr>
      </p:pic>
      <p:sp>
        <p:nvSpPr>
          <p:cNvPr id="6" name="Прямоугольник 5">
            <a:extLst>
              <a:ext uri="{FF2B5EF4-FFF2-40B4-BE49-F238E27FC236}">
                <a16:creationId xmlns:a16="http://schemas.microsoft.com/office/drawing/2014/main" id="{2D9F9111-96E1-4B3E-B548-77237441E037}"/>
              </a:ext>
            </a:extLst>
          </p:cNvPr>
          <p:cNvSpPr/>
          <p:nvPr/>
        </p:nvSpPr>
        <p:spPr>
          <a:xfrm>
            <a:off x="-1" y="2899954"/>
            <a:ext cx="12192001" cy="849086"/>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200" b="1" i="0" dirty="0">
                <a:solidFill>
                  <a:schemeClr val="bg1"/>
                </a:solidFill>
                <a:effectLst/>
                <a:latin typeface="Montserrat Black" panose="00000A00000000000000" pitchFamily="2" charset="-52"/>
              </a:rPr>
              <a:t>Итоги</a:t>
            </a:r>
            <a:endParaRPr lang="ru-RU" sz="3200" dirty="0">
              <a:solidFill>
                <a:schemeClr val="bg1"/>
              </a:solidFill>
              <a:latin typeface="Montserrat Black" panose="00000A00000000000000" pitchFamily="2" charset="-52"/>
            </a:endParaRPr>
          </a:p>
        </p:txBody>
      </p:sp>
    </p:spTree>
    <p:extLst>
      <p:ext uri="{BB962C8B-B14F-4D97-AF65-F5344CB8AC3E}">
        <p14:creationId xmlns:p14="http://schemas.microsoft.com/office/powerpoint/2010/main" val="405217875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скругленные углы 2">
            <a:extLst>
              <a:ext uri="{FF2B5EF4-FFF2-40B4-BE49-F238E27FC236}">
                <a16:creationId xmlns:a16="http://schemas.microsoft.com/office/drawing/2014/main" id="{4AFA3979-BE93-4F4F-804C-E6C4AE083480}"/>
              </a:ext>
            </a:extLst>
          </p:cNvPr>
          <p:cNvSpPr/>
          <p:nvPr/>
        </p:nvSpPr>
        <p:spPr>
          <a:xfrm>
            <a:off x="1278834" y="1424609"/>
            <a:ext cx="9859617" cy="4008782"/>
          </a:xfrm>
          <a:prstGeom prst="round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Montserrat Black" panose="020B0604020202020204" charset="-52"/>
              </a:rPr>
              <a:t>На протяжении веков взаимоотношения между человеком и окружающим миром основывались на принципе получения нами от природы всевозможных материальных благ. Человеческой расе характерно использование доступных ресурсов в максимально возможном объёме без учёта противоречий, возникающих благодаря подобной тактике.</a:t>
            </a:r>
            <a:endParaRPr lang="ru-RU" sz="2800" dirty="0">
              <a:solidFill>
                <a:schemeClr val="bg1"/>
              </a:solidFill>
              <a:latin typeface="Montserrat Black" panose="020B0604020202020204" charset="-52"/>
            </a:endParaRPr>
          </a:p>
        </p:txBody>
      </p:sp>
    </p:spTree>
    <p:extLst>
      <p:ext uri="{BB962C8B-B14F-4D97-AF65-F5344CB8AC3E}">
        <p14:creationId xmlns:p14="http://schemas.microsoft.com/office/powerpoint/2010/main" val="249858150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Прямоугольник: скругленные углы 2">
            <a:extLst>
              <a:ext uri="{FF2B5EF4-FFF2-40B4-BE49-F238E27FC236}">
                <a16:creationId xmlns:a16="http://schemas.microsoft.com/office/drawing/2014/main" id="{B0CBB173-08F7-4692-9776-4D1F55C00AA2}"/>
              </a:ext>
            </a:extLst>
          </p:cNvPr>
          <p:cNvSpPr/>
          <p:nvPr/>
        </p:nvSpPr>
        <p:spPr>
          <a:xfrm>
            <a:off x="1749287" y="467360"/>
            <a:ext cx="3523753" cy="6006326"/>
          </a:xfrm>
          <a:prstGeom prst="round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spcAft>
                <a:spcPts val="800"/>
              </a:spcAft>
            </a:pPr>
            <a:r>
              <a:rPr lang="ru-RU" sz="2400" dirty="0">
                <a:solidFill>
                  <a:schemeClr val="bg1"/>
                </a:solidFill>
                <a:latin typeface="Montserrat Black" panose="020B0604020202020204" charset="-52"/>
              </a:rPr>
              <a:t>По масштабности происшедших изменений можно выделить два вида экологического кризиса ― глобальный и локальный.</a:t>
            </a:r>
            <a:endParaRPr lang="ru-RU" sz="2000" dirty="0">
              <a:solidFill>
                <a:schemeClr val="bg1"/>
              </a:solidFill>
              <a:effectLst/>
              <a:latin typeface="Montserrat Black" panose="020B0604020202020204" charset="-52"/>
              <a:ea typeface="Calibri" panose="020F0502020204030204" pitchFamily="34" charset="0"/>
              <a:cs typeface="Times New Roman" panose="02020603050405020304" pitchFamily="18" charset="0"/>
            </a:endParaRPr>
          </a:p>
        </p:txBody>
      </p:sp>
      <p:sp>
        <p:nvSpPr>
          <p:cNvPr id="4" name="Прямоугольник: скругленные углы 3">
            <a:extLst>
              <a:ext uri="{FF2B5EF4-FFF2-40B4-BE49-F238E27FC236}">
                <a16:creationId xmlns:a16="http://schemas.microsoft.com/office/drawing/2014/main" id="{1398A1C1-A857-4F27-8DE9-C455E7E0AF86}"/>
              </a:ext>
            </a:extLst>
          </p:cNvPr>
          <p:cNvSpPr/>
          <p:nvPr/>
        </p:nvSpPr>
        <p:spPr>
          <a:xfrm>
            <a:off x="6685721" y="467360"/>
            <a:ext cx="4622359" cy="6006326"/>
          </a:xfrm>
          <a:prstGeom prst="round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800"/>
              </a:spcAft>
            </a:pPr>
            <a:r>
              <a:rPr lang="ru-RU" sz="2000" dirty="0">
                <a:solidFill>
                  <a:schemeClr val="bg1"/>
                </a:solidFill>
                <a:latin typeface="Montserrat Black" panose="020B0604020202020204" charset="-52"/>
              </a:rPr>
              <a:t>На локальном уровне экологические кризисы возникают гораздо чаще и несут угрозу, как правило, отдельным видам или популяциям, но высокая частота возникновения подобных ситуаций непременно свидетельствует о приближении глобального экологического кризиса, способного охватить всю планету.</a:t>
            </a:r>
            <a:endParaRPr lang="ru-RU" dirty="0">
              <a:solidFill>
                <a:schemeClr val="bg1"/>
              </a:solidFill>
              <a:effectLst/>
              <a:latin typeface="Montserrat Black" panose="020B0604020202020204" charset="-52"/>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60805925"/>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21576493-63BB-4172-A3DD-4808D0DF2697}"/>
              </a:ext>
            </a:extLst>
          </p:cNvPr>
          <p:cNvSpPr/>
          <p:nvPr/>
        </p:nvSpPr>
        <p:spPr>
          <a:xfrm>
            <a:off x="8918713" y="0"/>
            <a:ext cx="3273287" cy="6858000"/>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TextBox 3">
            <a:extLst>
              <a:ext uri="{FF2B5EF4-FFF2-40B4-BE49-F238E27FC236}">
                <a16:creationId xmlns:a16="http://schemas.microsoft.com/office/drawing/2014/main" id="{9E397DFE-1E72-4F89-8B2C-68DBC451E074}"/>
              </a:ext>
            </a:extLst>
          </p:cNvPr>
          <p:cNvSpPr txBox="1"/>
          <p:nvPr/>
        </p:nvSpPr>
        <p:spPr>
          <a:xfrm>
            <a:off x="207397" y="200632"/>
            <a:ext cx="6510792" cy="830997"/>
          </a:xfrm>
          <a:prstGeom prst="rect">
            <a:avLst/>
          </a:prstGeom>
          <a:noFill/>
        </p:spPr>
        <p:txBody>
          <a:bodyPr wrap="square">
            <a:spAutoFit/>
          </a:bodyPr>
          <a:lstStyle/>
          <a:p>
            <a:pPr lvl="0" eaLnBrk="0" fontAlgn="base" hangingPunct="0">
              <a:spcBef>
                <a:spcPct val="0"/>
              </a:spcBef>
              <a:spcAft>
                <a:spcPts val="1200"/>
              </a:spcAft>
              <a:tabLst>
                <a:tab pos="6834188" algn="r"/>
              </a:tabLst>
            </a:pPr>
            <a:r>
              <a:rPr lang="ru-RU" sz="2400" b="1" dirty="0">
                <a:solidFill>
                  <a:schemeClr val="accent6">
                    <a:lumMod val="75000"/>
                  </a:schemeClr>
                </a:solidFill>
                <a:latin typeface="Montserrat Black" panose="020B0604020202020204" charset="-52"/>
              </a:rPr>
              <a:t>Экологические кризисы ― сколько их на самом деле было?</a:t>
            </a:r>
            <a:endParaRPr lang="ru-RU" altLang="ru-RU" sz="3200" dirty="0">
              <a:solidFill>
                <a:schemeClr val="accent6">
                  <a:lumMod val="75000"/>
                </a:schemeClr>
              </a:solidFill>
              <a:latin typeface="Montserrat Black" panose="020B0604020202020204" charset="-52"/>
            </a:endParaRPr>
          </a:p>
        </p:txBody>
      </p:sp>
      <p:cxnSp>
        <p:nvCxnSpPr>
          <p:cNvPr id="6" name="Прямая соединительная линия 5">
            <a:extLst>
              <a:ext uri="{FF2B5EF4-FFF2-40B4-BE49-F238E27FC236}">
                <a16:creationId xmlns:a16="http://schemas.microsoft.com/office/drawing/2014/main" id="{4C40FA61-7599-448F-9A49-A3C0D055923E}"/>
              </a:ext>
            </a:extLst>
          </p:cNvPr>
          <p:cNvCxnSpPr>
            <a:cxnSpLocks/>
          </p:cNvCxnSpPr>
          <p:nvPr/>
        </p:nvCxnSpPr>
        <p:spPr>
          <a:xfrm>
            <a:off x="0" y="1152939"/>
            <a:ext cx="6736080" cy="0"/>
          </a:xfrm>
          <a:prstGeom prst="line">
            <a:avLst/>
          </a:prstGeom>
          <a:ln w="38100">
            <a:solidFill>
              <a:schemeClr val="accent6">
                <a:lumMod val="75000"/>
              </a:schemeClr>
            </a:solidFill>
          </a:ln>
        </p:spPr>
        <p:style>
          <a:lnRef idx="1">
            <a:schemeClr val="accent2"/>
          </a:lnRef>
          <a:fillRef idx="0">
            <a:schemeClr val="accent2"/>
          </a:fillRef>
          <a:effectRef idx="0">
            <a:schemeClr val="accent2"/>
          </a:effectRef>
          <a:fontRef idx="minor">
            <a:schemeClr val="tx1"/>
          </a:fontRef>
        </p:style>
      </p:cxnSp>
      <p:sp>
        <p:nvSpPr>
          <p:cNvPr id="5" name="Прямоугольник 4">
            <a:extLst>
              <a:ext uri="{FF2B5EF4-FFF2-40B4-BE49-F238E27FC236}">
                <a16:creationId xmlns:a16="http://schemas.microsoft.com/office/drawing/2014/main" id="{095FD060-1198-4BD6-9A40-EB8402435EBB}"/>
              </a:ext>
            </a:extLst>
          </p:cNvPr>
          <p:cNvSpPr/>
          <p:nvPr/>
        </p:nvSpPr>
        <p:spPr>
          <a:xfrm>
            <a:off x="207397" y="1919409"/>
            <a:ext cx="5680958" cy="3785652"/>
          </a:xfrm>
          <a:prstGeom prst="rect">
            <a:avLst/>
          </a:prstGeom>
        </p:spPr>
        <p:txBody>
          <a:bodyPr wrap="square">
            <a:spAutoFit/>
          </a:bodyPr>
          <a:lstStyle/>
          <a:p>
            <a:r>
              <a:rPr lang="ru-RU" sz="2400" b="1" dirty="0">
                <a:solidFill>
                  <a:schemeClr val="accent6">
                    <a:lumMod val="75000"/>
                  </a:schemeClr>
                </a:solidFill>
                <a:latin typeface="Montserrat Black" panose="020B0604020202020204" charset="-52"/>
              </a:rPr>
              <a:t>Сопоставив некоторые факты, можно с уверенностью сказать, что на протяжении всего существования человечества ему сопутствовало постоянное и неотвратимое осложнение экологической ситуации, время от времени обретающее критические масштабы.</a:t>
            </a:r>
            <a:endParaRPr lang="ru-RU" sz="2400" dirty="0">
              <a:solidFill>
                <a:schemeClr val="accent6">
                  <a:lumMod val="75000"/>
                </a:schemeClr>
              </a:solidFill>
              <a:latin typeface="Montserrat Black" panose="020B0604020202020204" charset="-52"/>
            </a:endParaRPr>
          </a:p>
        </p:txBody>
      </p:sp>
      <p:pic>
        <p:nvPicPr>
          <p:cNvPr id="19" name="Рисунок 18">
            <a:extLst>
              <a:ext uri="{FF2B5EF4-FFF2-40B4-BE49-F238E27FC236}">
                <a16:creationId xmlns:a16="http://schemas.microsoft.com/office/drawing/2014/main" id="{D53F7967-7463-4CA8-AAF8-930F16C1C38B}"/>
              </a:ext>
            </a:extLst>
          </p:cNvPr>
          <p:cNvPicPr>
            <a:picLocks noChangeAspect="1"/>
          </p:cNvPicPr>
          <p:nvPr/>
        </p:nvPicPr>
        <p:blipFill rotWithShape="1">
          <a:blip r:embed="rId2">
            <a:extLst>
              <a:ext uri="{28A0092B-C50C-407E-A947-70E740481C1C}">
                <a14:useLocalDpi xmlns:a14="http://schemas.microsoft.com/office/drawing/2010/main" val="0"/>
              </a:ext>
            </a:extLst>
          </a:blip>
          <a:srcRect l="54587" t="4925" b="42014"/>
          <a:stretch/>
        </p:blipFill>
        <p:spPr>
          <a:xfrm flipH="1">
            <a:off x="9358952" y="1263773"/>
            <a:ext cx="2768367" cy="2466362"/>
          </a:xfrm>
          <a:prstGeom prst="rect">
            <a:avLst/>
          </a:prstGeom>
        </p:spPr>
      </p:pic>
      <p:pic>
        <p:nvPicPr>
          <p:cNvPr id="20" name="Рисунок 19">
            <a:extLst>
              <a:ext uri="{FF2B5EF4-FFF2-40B4-BE49-F238E27FC236}">
                <a16:creationId xmlns:a16="http://schemas.microsoft.com/office/drawing/2014/main" id="{12422BEF-D2C0-4913-AB93-F9DC753A0EED}"/>
              </a:ext>
            </a:extLst>
          </p:cNvPr>
          <p:cNvPicPr>
            <a:picLocks noChangeAspect="1"/>
          </p:cNvPicPr>
          <p:nvPr/>
        </p:nvPicPr>
        <p:blipFill rotWithShape="1">
          <a:blip r:embed="rId2">
            <a:extLst>
              <a:ext uri="{28A0092B-C50C-407E-A947-70E740481C1C}">
                <a14:useLocalDpi xmlns:a14="http://schemas.microsoft.com/office/drawing/2010/main" val="0"/>
              </a:ext>
            </a:extLst>
          </a:blip>
          <a:srcRect l="-1" r="70734" b="57716"/>
          <a:stretch/>
        </p:blipFill>
        <p:spPr>
          <a:xfrm>
            <a:off x="8692210" y="3124902"/>
            <a:ext cx="1784059" cy="1965470"/>
          </a:xfrm>
          <a:prstGeom prst="rect">
            <a:avLst/>
          </a:prstGeom>
        </p:spPr>
      </p:pic>
      <p:pic>
        <p:nvPicPr>
          <p:cNvPr id="23" name="Рисунок 22">
            <a:extLst>
              <a:ext uri="{FF2B5EF4-FFF2-40B4-BE49-F238E27FC236}">
                <a16:creationId xmlns:a16="http://schemas.microsoft.com/office/drawing/2014/main" id="{3B615124-4205-4F58-8C05-445D690A06E4}"/>
              </a:ext>
            </a:extLst>
          </p:cNvPr>
          <p:cNvPicPr>
            <a:picLocks noChangeAspect="1"/>
          </p:cNvPicPr>
          <p:nvPr/>
        </p:nvPicPr>
        <p:blipFill rotWithShape="1">
          <a:blip r:embed="rId3">
            <a:extLst>
              <a:ext uri="{28A0092B-C50C-407E-A947-70E740481C1C}">
                <a14:useLocalDpi xmlns:a14="http://schemas.microsoft.com/office/drawing/2010/main" val="0"/>
              </a:ext>
            </a:extLst>
          </a:blip>
          <a:srcRect l="38211" t="56001"/>
          <a:stretch/>
        </p:blipFill>
        <p:spPr>
          <a:xfrm flipH="1">
            <a:off x="8651846" y="4906336"/>
            <a:ext cx="3766657" cy="2045165"/>
          </a:xfrm>
          <a:prstGeom prst="rect">
            <a:avLst/>
          </a:prstGeom>
        </p:spPr>
      </p:pic>
      <p:pic>
        <p:nvPicPr>
          <p:cNvPr id="26" name="Рисунок 25">
            <a:extLst>
              <a:ext uri="{FF2B5EF4-FFF2-40B4-BE49-F238E27FC236}">
                <a16:creationId xmlns:a16="http://schemas.microsoft.com/office/drawing/2014/main" id="{5ADF53D1-4C55-4F70-83BA-68C4B9AD5C6B}"/>
              </a:ext>
            </a:extLst>
          </p:cNvPr>
          <p:cNvPicPr>
            <a:picLocks noChangeAspect="1"/>
          </p:cNvPicPr>
          <p:nvPr/>
        </p:nvPicPr>
        <p:blipFill rotWithShape="1">
          <a:blip r:embed="rId3">
            <a:extLst>
              <a:ext uri="{28A0092B-C50C-407E-A947-70E740481C1C}">
                <a14:useLocalDpi xmlns:a14="http://schemas.microsoft.com/office/drawing/2010/main" val="0"/>
              </a:ext>
            </a:extLst>
          </a:blip>
          <a:srcRect l="27202" r="39794" b="46939"/>
          <a:stretch/>
        </p:blipFill>
        <p:spPr>
          <a:xfrm flipH="1">
            <a:off x="8578256" y="-83273"/>
            <a:ext cx="2011965" cy="2466362"/>
          </a:xfrm>
          <a:prstGeom prst="rect">
            <a:avLst/>
          </a:prstGeom>
        </p:spPr>
      </p:pic>
    </p:spTree>
    <p:extLst>
      <p:ext uri="{BB962C8B-B14F-4D97-AF65-F5344CB8AC3E}">
        <p14:creationId xmlns:p14="http://schemas.microsoft.com/office/powerpoint/2010/main" val="16096460"/>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94C708-325A-4B15-81C7-DF10E79418E6}"/>
              </a:ext>
            </a:extLst>
          </p:cNvPr>
          <p:cNvSpPr txBox="1"/>
          <p:nvPr/>
        </p:nvSpPr>
        <p:spPr>
          <a:xfrm>
            <a:off x="6952836" y="534417"/>
            <a:ext cx="6096000" cy="461665"/>
          </a:xfrm>
          <a:prstGeom prst="rect">
            <a:avLst/>
          </a:prstGeom>
          <a:noFill/>
        </p:spPr>
        <p:txBody>
          <a:bodyPr wrap="square">
            <a:spAutoFit/>
          </a:bodyPr>
          <a:lstStyle/>
          <a:p>
            <a:pPr lvl="0" eaLnBrk="0" fontAlgn="base" hangingPunct="0">
              <a:spcBef>
                <a:spcPct val="0"/>
              </a:spcBef>
              <a:spcAft>
                <a:spcPts val="1200"/>
              </a:spcAft>
              <a:tabLst>
                <a:tab pos="6834188" algn="r"/>
              </a:tabLst>
            </a:pPr>
            <a:r>
              <a:rPr lang="ru-RU" sz="2400" b="1" dirty="0" err="1">
                <a:solidFill>
                  <a:schemeClr val="accent6">
                    <a:lumMod val="75000"/>
                  </a:schemeClr>
                </a:solidFill>
                <a:latin typeface="Montserrat Black" panose="020B0604020202020204" charset="-52"/>
              </a:rPr>
              <a:t>Предантропогенный</a:t>
            </a:r>
            <a:r>
              <a:rPr lang="ru-RU" sz="2400" b="1" dirty="0">
                <a:solidFill>
                  <a:schemeClr val="accent6">
                    <a:lumMod val="75000"/>
                  </a:schemeClr>
                </a:solidFill>
                <a:latin typeface="Montserrat Black" panose="020B0604020202020204" charset="-52"/>
              </a:rPr>
              <a:t> кризис</a:t>
            </a:r>
            <a:endParaRPr lang="ru-RU" altLang="ru-RU" sz="3200" dirty="0">
              <a:solidFill>
                <a:schemeClr val="accent6">
                  <a:lumMod val="75000"/>
                </a:schemeClr>
              </a:solidFill>
              <a:latin typeface="Montserrat Black" panose="020B0604020202020204" charset="-52"/>
            </a:endParaRPr>
          </a:p>
        </p:txBody>
      </p:sp>
      <p:cxnSp>
        <p:nvCxnSpPr>
          <p:cNvPr id="6" name="Прямая соединительная линия 5">
            <a:extLst>
              <a:ext uri="{FF2B5EF4-FFF2-40B4-BE49-F238E27FC236}">
                <a16:creationId xmlns:a16="http://schemas.microsoft.com/office/drawing/2014/main" id="{4FE69574-AD1B-4021-834B-C85258E3DFDD}"/>
              </a:ext>
            </a:extLst>
          </p:cNvPr>
          <p:cNvCxnSpPr/>
          <p:nvPr/>
        </p:nvCxnSpPr>
        <p:spPr>
          <a:xfrm>
            <a:off x="6864626" y="1037920"/>
            <a:ext cx="5327374" cy="0"/>
          </a:xfrm>
          <a:prstGeom prst="line">
            <a:avLst/>
          </a:prstGeom>
          <a:ln w="381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1" name="Овал 10">
            <a:extLst>
              <a:ext uri="{FF2B5EF4-FFF2-40B4-BE49-F238E27FC236}">
                <a16:creationId xmlns:a16="http://schemas.microsoft.com/office/drawing/2014/main" id="{081F2877-8899-422C-B4B3-3C8FC751DCD9}"/>
              </a:ext>
            </a:extLst>
          </p:cNvPr>
          <p:cNvSpPr/>
          <p:nvPr/>
        </p:nvSpPr>
        <p:spPr>
          <a:xfrm>
            <a:off x="-1571966" y="1452880"/>
            <a:ext cx="6997406" cy="6336580"/>
          </a:xfrm>
          <a:prstGeom prst="ellipse">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effectLst>
                <a:glow rad="228600">
                  <a:schemeClr val="accent6">
                    <a:satMod val="175000"/>
                    <a:alpha val="40000"/>
                  </a:schemeClr>
                </a:glow>
              </a:effectLst>
            </a:endParaRPr>
          </a:p>
        </p:txBody>
      </p:sp>
      <p:sp>
        <p:nvSpPr>
          <p:cNvPr id="18" name="Прямоугольник 17">
            <a:extLst>
              <a:ext uri="{FF2B5EF4-FFF2-40B4-BE49-F238E27FC236}">
                <a16:creationId xmlns:a16="http://schemas.microsoft.com/office/drawing/2014/main" id="{203E4994-B93B-460B-9DD8-67620EC2EC1E}"/>
              </a:ext>
            </a:extLst>
          </p:cNvPr>
          <p:cNvSpPr/>
          <p:nvPr/>
        </p:nvSpPr>
        <p:spPr>
          <a:xfrm>
            <a:off x="8819487" y="1270490"/>
            <a:ext cx="3057098" cy="3208048"/>
          </a:xfrm>
          <a:prstGeom prst="rect">
            <a:avLst/>
          </a:prstGeom>
          <a:solidFill>
            <a:schemeClr val="accent6">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solidFill>
                  <a:schemeClr val="bg1"/>
                </a:solidFill>
                <a:latin typeface="Montserrat Black" panose="020B0604020202020204" charset="-52"/>
              </a:rPr>
              <a:t>Согласно теории Н.Н. </a:t>
            </a:r>
            <a:r>
              <a:rPr lang="ru-RU" sz="1400" dirty="0" err="1">
                <a:solidFill>
                  <a:schemeClr val="bg1"/>
                </a:solidFill>
                <a:latin typeface="Montserrat Black" panose="020B0604020202020204" charset="-52"/>
              </a:rPr>
              <a:t>Реймерса</a:t>
            </a:r>
            <a:r>
              <a:rPr lang="ru-RU" sz="1400" dirty="0">
                <a:solidFill>
                  <a:schemeClr val="bg1"/>
                </a:solidFill>
                <a:latin typeface="Montserrat Black" panose="020B0604020202020204" charset="-52"/>
              </a:rPr>
              <a:t>, заслуженного советского зоолога, первый экологический кризис, заключавшийся в существенном снижении влажности климата (</a:t>
            </a:r>
            <a:r>
              <a:rPr lang="ru-RU" sz="1400" dirty="0" err="1">
                <a:solidFill>
                  <a:schemeClr val="bg1"/>
                </a:solidFill>
                <a:latin typeface="Montserrat Black" panose="020B0604020202020204" charset="-52"/>
              </a:rPr>
              <a:t>аридизации</a:t>
            </a:r>
            <a:r>
              <a:rPr lang="ru-RU" sz="1400" dirty="0">
                <a:solidFill>
                  <a:schemeClr val="bg1"/>
                </a:solidFill>
                <a:latin typeface="Montserrat Black" panose="020B0604020202020204" charset="-52"/>
              </a:rPr>
              <a:t>) сыграл роль стимула в развитии прямохождения для наших предков ― антропоидов.</a:t>
            </a:r>
          </a:p>
        </p:txBody>
      </p:sp>
      <p:sp>
        <p:nvSpPr>
          <p:cNvPr id="13" name="Прямоугольник 12">
            <a:extLst>
              <a:ext uri="{FF2B5EF4-FFF2-40B4-BE49-F238E27FC236}">
                <a16:creationId xmlns:a16="http://schemas.microsoft.com/office/drawing/2014/main" id="{914E4D8B-EC67-42CD-A09C-FEB4E8930420}"/>
              </a:ext>
            </a:extLst>
          </p:cNvPr>
          <p:cNvSpPr/>
          <p:nvPr/>
        </p:nvSpPr>
        <p:spPr>
          <a:xfrm>
            <a:off x="6096000" y="2874514"/>
            <a:ext cx="3057098" cy="3208048"/>
          </a:xfrm>
          <a:prstGeom prst="rect">
            <a:avLst/>
          </a:prstGeom>
          <a:solidFill>
            <a:schemeClr val="accent6">
              <a:lumMod val="75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400" dirty="0">
                <a:solidFill>
                  <a:schemeClr val="bg1"/>
                </a:solidFill>
                <a:latin typeface="Montserrat Black" panose="020B0604020202020204" charset="-52"/>
              </a:rPr>
              <a:t>Современные же исследования ставят под сомнение данную теорию. Согласно </a:t>
            </a:r>
            <a:r>
              <a:rPr lang="ru-RU" sz="1400" dirty="0" err="1">
                <a:solidFill>
                  <a:schemeClr val="bg1"/>
                </a:solidFill>
                <a:latin typeface="Montserrat Black" panose="020B0604020202020204" charset="-52"/>
              </a:rPr>
              <a:t>палеэкологическим</a:t>
            </a:r>
            <a:r>
              <a:rPr lang="ru-RU" sz="1400" dirty="0">
                <a:solidFill>
                  <a:schemeClr val="bg1"/>
                </a:solidFill>
                <a:latin typeface="Montserrat Black" panose="020B0604020202020204" charset="-52"/>
              </a:rPr>
              <a:t> данным, </a:t>
            </a:r>
            <a:r>
              <a:rPr lang="ru-RU" sz="1400" dirty="0" err="1">
                <a:solidFill>
                  <a:schemeClr val="bg1"/>
                </a:solidFill>
                <a:latin typeface="Montserrat Black" panose="020B0604020202020204" charset="-52"/>
              </a:rPr>
              <a:t>аридизация</a:t>
            </a:r>
            <a:r>
              <a:rPr lang="ru-RU" sz="1400" dirty="0">
                <a:solidFill>
                  <a:schemeClr val="bg1"/>
                </a:solidFill>
                <a:latin typeface="Montserrat Black" panose="020B0604020202020204" charset="-52"/>
              </a:rPr>
              <a:t> в Восточной Африке, которой присвоена роль родины первых людей, произошла гораздо позже, чем состоялся переход к прямохождению. Временной разрыв между событиями приравнивается к 2 миллионам лет.</a:t>
            </a:r>
          </a:p>
        </p:txBody>
      </p:sp>
      <p:pic>
        <p:nvPicPr>
          <p:cNvPr id="9" name="Рисунок 8">
            <a:extLst>
              <a:ext uri="{FF2B5EF4-FFF2-40B4-BE49-F238E27FC236}">
                <a16:creationId xmlns:a16="http://schemas.microsoft.com/office/drawing/2014/main" id="{D1802432-6C81-4414-8991-49B16F9054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30457"/>
            <a:ext cx="4386774" cy="2650343"/>
          </a:xfrm>
          <a:prstGeom prst="rect">
            <a:avLst/>
          </a:prstGeom>
        </p:spPr>
      </p:pic>
    </p:spTree>
    <p:extLst>
      <p:ext uri="{BB962C8B-B14F-4D97-AF65-F5344CB8AC3E}">
        <p14:creationId xmlns:p14="http://schemas.microsoft.com/office/powerpoint/2010/main" val="352493842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Прямая соединительная линия 4">
            <a:extLst>
              <a:ext uri="{FF2B5EF4-FFF2-40B4-BE49-F238E27FC236}">
                <a16:creationId xmlns:a16="http://schemas.microsoft.com/office/drawing/2014/main" id="{77A95C75-9D7E-4D9B-B61B-7F7E8BEA67D0}"/>
              </a:ext>
            </a:extLst>
          </p:cNvPr>
          <p:cNvCxnSpPr>
            <a:cxnSpLocks/>
          </p:cNvCxnSpPr>
          <p:nvPr/>
        </p:nvCxnSpPr>
        <p:spPr>
          <a:xfrm>
            <a:off x="0" y="3333467"/>
            <a:ext cx="12192000" cy="0"/>
          </a:xfrm>
          <a:prstGeom prst="line">
            <a:avLst/>
          </a:prstGeom>
          <a:ln w="762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Прямая соединительная линия 7">
            <a:extLst>
              <a:ext uri="{FF2B5EF4-FFF2-40B4-BE49-F238E27FC236}">
                <a16:creationId xmlns:a16="http://schemas.microsoft.com/office/drawing/2014/main" id="{58C20065-499B-433D-8FFE-12CCF9EE1C12}"/>
              </a:ext>
            </a:extLst>
          </p:cNvPr>
          <p:cNvCxnSpPr/>
          <p:nvPr/>
        </p:nvCxnSpPr>
        <p:spPr>
          <a:xfrm>
            <a:off x="5489584" y="0"/>
            <a:ext cx="0" cy="3302987"/>
          </a:xfrm>
          <a:prstGeom prst="line">
            <a:avLst/>
          </a:prstGeom>
          <a:ln w="762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83A8755-4490-489F-9E27-0C5ECB53A754}"/>
              </a:ext>
            </a:extLst>
          </p:cNvPr>
          <p:cNvSpPr txBox="1"/>
          <p:nvPr/>
        </p:nvSpPr>
        <p:spPr>
          <a:xfrm>
            <a:off x="5627993" y="911023"/>
            <a:ext cx="6121020" cy="1384995"/>
          </a:xfrm>
          <a:prstGeom prst="rect">
            <a:avLst/>
          </a:prstGeom>
          <a:noFill/>
        </p:spPr>
        <p:txBody>
          <a:bodyPr wrap="square">
            <a:spAutoFit/>
          </a:bodyPr>
          <a:lstStyle/>
          <a:p>
            <a:pPr algn="ctr"/>
            <a:r>
              <a:rPr lang="ru-RU" sz="2800" b="1" dirty="0">
                <a:solidFill>
                  <a:schemeClr val="accent6">
                    <a:lumMod val="75000"/>
                  </a:schemeClr>
                </a:solidFill>
                <a:latin typeface="Montserrat Black" panose="020B0604020202020204" charset="-52"/>
              </a:rPr>
              <a:t>Обеднение ресурсов собирательства для древнего человека</a:t>
            </a:r>
            <a:endParaRPr lang="ru-RU" sz="4400" b="1" dirty="0">
              <a:solidFill>
                <a:schemeClr val="accent6">
                  <a:lumMod val="75000"/>
                </a:schemeClr>
              </a:solidFill>
              <a:effectLst/>
              <a:latin typeface="Montserrat Black" panose="020B0604020202020204" charset="-52"/>
            </a:endParaRPr>
          </a:p>
        </p:txBody>
      </p:sp>
      <p:sp>
        <p:nvSpPr>
          <p:cNvPr id="2" name="Прямоугольник 1">
            <a:extLst>
              <a:ext uri="{FF2B5EF4-FFF2-40B4-BE49-F238E27FC236}">
                <a16:creationId xmlns:a16="http://schemas.microsoft.com/office/drawing/2014/main" id="{9484281D-D3D1-4515-A14A-750AF1EE2360}"/>
              </a:ext>
            </a:extLst>
          </p:cNvPr>
          <p:cNvSpPr/>
          <p:nvPr/>
        </p:nvSpPr>
        <p:spPr>
          <a:xfrm>
            <a:off x="3352800" y="3903117"/>
            <a:ext cx="6096000" cy="2308324"/>
          </a:xfrm>
          <a:prstGeom prst="rect">
            <a:avLst/>
          </a:prstGeom>
        </p:spPr>
        <p:txBody>
          <a:bodyPr>
            <a:spAutoFit/>
          </a:bodyPr>
          <a:lstStyle/>
          <a:p>
            <a:r>
              <a:rPr lang="ru-RU" dirty="0">
                <a:solidFill>
                  <a:schemeClr val="accent6">
                    <a:lumMod val="75000"/>
                  </a:schemeClr>
                </a:solidFill>
                <a:latin typeface="Montserrat Black" panose="020B0604020202020204" charset="-52"/>
              </a:rPr>
              <a:t>Примерно 30 — 50 тысяч лет назад создавшееся к тому времени общество ясно ощутило острую нехватку природных ресурсов, используемых человеком для пропитания. Оскудение разнообразия и обилия продуктов собирательства привело ко второму в истории человечества экологическому кризису. </a:t>
            </a:r>
          </a:p>
        </p:txBody>
      </p:sp>
      <p:pic>
        <p:nvPicPr>
          <p:cNvPr id="3" name="Picture 2" descr="Эволюция вкусовых пристрастий человека | Готовим Дома | Кулинарные рецепты  приготовления">
            <a:extLst>
              <a:ext uri="{FF2B5EF4-FFF2-40B4-BE49-F238E27FC236}">
                <a16:creationId xmlns:a16="http://schemas.microsoft.com/office/drawing/2014/main" id="{0DB28CC1-06EA-4C2A-8C4B-06A99DEDE2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459104" cy="3302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22963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вал 1">
            <a:extLst>
              <a:ext uri="{FF2B5EF4-FFF2-40B4-BE49-F238E27FC236}">
                <a16:creationId xmlns:a16="http://schemas.microsoft.com/office/drawing/2014/main" id="{73DB0A3C-BDD3-4C2E-BE2B-9C67DECDF79C}"/>
              </a:ext>
            </a:extLst>
          </p:cNvPr>
          <p:cNvSpPr/>
          <p:nvPr/>
        </p:nvSpPr>
        <p:spPr>
          <a:xfrm>
            <a:off x="-463826" y="-477078"/>
            <a:ext cx="1656522" cy="1537252"/>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Прямоугольник 2">
            <a:extLst>
              <a:ext uri="{FF2B5EF4-FFF2-40B4-BE49-F238E27FC236}">
                <a16:creationId xmlns:a16="http://schemas.microsoft.com/office/drawing/2014/main" id="{8F3742AA-DD50-4DF8-872D-00A86DCE916F}"/>
              </a:ext>
            </a:extLst>
          </p:cNvPr>
          <p:cNvSpPr/>
          <p:nvPr/>
        </p:nvSpPr>
        <p:spPr>
          <a:xfrm>
            <a:off x="7438030" y="0"/>
            <a:ext cx="4753970" cy="1060174"/>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Овал 4">
            <a:extLst>
              <a:ext uri="{FF2B5EF4-FFF2-40B4-BE49-F238E27FC236}">
                <a16:creationId xmlns:a16="http://schemas.microsoft.com/office/drawing/2014/main" id="{A1372957-BFAC-4F06-AACE-D1E6AA0BC4BC}"/>
              </a:ext>
            </a:extLst>
          </p:cNvPr>
          <p:cNvSpPr/>
          <p:nvPr/>
        </p:nvSpPr>
        <p:spPr>
          <a:xfrm>
            <a:off x="7033553" y="1550407"/>
            <a:ext cx="2127934" cy="1844040"/>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TextBox 5">
            <a:extLst>
              <a:ext uri="{FF2B5EF4-FFF2-40B4-BE49-F238E27FC236}">
                <a16:creationId xmlns:a16="http://schemas.microsoft.com/office/drawing/2014/main" id="{32B197E9-40F9-49D5-BBA5-547EF3BDA703}"/>
              </a:ext>
            </a:extLst>
          </p:cNvPr>
          <p:cNvSpPr txBox="1"/>
          <p:nvPr/>
        </p:nvSpPr>
        <p:spPr>
          <a:xfrm>
            <a:off x="928047" y="1976750"/>
            <a:ext cx="5346335" cy="400110"/>
          </a:xfrm>
          <a:prstGeom prst="rect">
            <a:avLst/>
          </a:prstGeom>
          <a:noFill/>
        </p:spPr>
        <p:txBody>
          <a:bodyPr wrap="none" rtlCol="0">
            <a:spAutoFit/>
          </a:bodyPr>
          <a:lstStyle/>
          <a:p>
            <a:r>
              <a:rPr lang="ru-RU" sz="2000" b="1" dirty="0" err="1">
                <a:solidFill>
                  <a:schemeClr val="accent6">
                    <a:lumMod val="75000"/>
                  </a:schemeClr>
                </a:solidFill>
                <a:latin typeface="Montserrat Black" panose="020B0604020202020204" charset="-52"/>
              </a:rPr>
              <a:t>Перепромысел</a:t>
            </a:r>
            <a:r>
              <a:rPr lang="ru-RU" sz="2000" b="1" dirty="0">
                <a:solidFill>
                  <a:schemeClr val="accent6">
                    <a:lumMod val="75000"/>
                  </a:schemeClr>
                </a:solidFill>
                <a:latin typeface="Montserrat Black" panose="020B0604020202020204" charset="-52"/>
              </a:rPr>
              <a:t> крупных животных</a:t>
            </a:r>
            <a:endParaRPr lang="ru-RU" sz="2800" dirty="0">
              <a:solidFill>
                <a:schemeClr val="accent6">
                  <a:lumMod val="75000"/>
                </a:schemeClr>
              </a:solidFill>
              <a:latin typeface="Montserrat Black" panose="020B0604020202020204" charset="-52"/>
            </a:endParaRPr>
          </a:p>
        </p:txBody>
      </p:sp>
      <p:cxnSp>
        <p:nvCxnSpPr>
          <p:cNvPr id="8" name="Прямая соединительная линия 7">
            <a:extLst>
              <a:ext uri="{FF2B5EF4-FFF2-40B4-BE49-F238E27FC236}">
                <a16:creationId xmlns:a16="http://schemas.microsoft.com/office/drawing/2014/main" id="{953490EF-8463-482C-BEAB-FEF6F7CE0DF0}"/>
              </a:ext>
            </a:extLst>
          </p:cNvPr>
          <p:cNvCxnSpPr>
            <a:cxnSpLocks/>
          </p:cNvCxnSpPr>
          <p:nvPr/>
        </p:nvCxnSpPr>
        <p:spPr>
          <a:xfrm>
            <a:off x="424445" y="3275464"/>
            <a:ext cx="0" cy="2947915"/>
          </a:xfrm>
          <a:prstGeom prst="line">
            <a:avLst/>
          </a:prstGeom>
          <a:ln w="571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194CB87-8A71-40C7-B609-91A2D4407F8B}"/>
              </a:ext>
            </a:extLst>
          </p:cNvPr>
          <p:cNvSpPr txBox="1"/>
          <p:nvPr/>
        </p:nvSpPr>
        <p:spPr>
          <a:xfrm>
            <a:off x="636139" y="3293436"/>
            <a:ext cx="5227245" cy="3046988"/>
          </a:xfrm>
          <a:prstGeom prst="rect">
            <a:avLst/>
          </a:prstGeom>
          <a:noFill/>
        </p:spPr>
        <p:txBody>
          <a:bodyPr wrap="square" rtlCol="0">
            <a:spAutoFit/>
          </a:bodyPr>
          <a:lstStyle/>
          <a:p>
            <a:pPr>
              <a:spcAft>
                <a:spcPts val="600"/>
              </a:spcAft>
            </a:pPr>
            <a:r>
              <a:rPr lang="ru-RU" sz="1600" dirty="0">
                <a:solidFill>
                  <a:schemeClr val="accent6">
                    <a:lumMod val="75000"/>
                  </a:schemeClr>
                </a:solidFill>
                <a:latin typeface="Montserrat Black" panose="020B0604020202020204" charset="-52"/>
              </a:rPr>
              <a:t>Неуклонно растущее количество представителей древних племён неизбежно влекло за собой нарастание их аппетитов, для удовлетворения которых использовалась по большей части охота. Таким образом, исчезновением мамонта, пещерного льва, пещерной гиены, шерстистого носорога и множества других представителей древней фауны, природа согласно многочисленным палеонтологическим исследованиям, обязана древним охотникам. </a:t>
            </a:r>
          </a:p>
        </p:txBody>
      </p:sp>
      <p:cxnSp>
        <p:nvCxnSpPr>
          <p:cNvPr id="15" name="Прямая соединительная линия 14">
            <a:extLst>
              <a:ext uri="{FF2B5EF4-FFF2-40B4-BE49-F238E27FC236}">
                <a16:creationId xmlns:a16="http://schemas.microsoft.com/office/drawing/2014/main" id="{CD099B2C-99A0-4D7B-BE6D-6CF5AA955446}"/>
              </a:ext>
            </a:extLst>
          </p:cNvPr>
          <p:cNvCxnSpPr>
            <a:cxnSpLocks/>
          </p:cNvCxnSpPr>
          <p:nvPr/>
        </p:nvCxnSpPr>
        <p:spPr>
          <a:xfrm>
            <a:off x="5921612" y="3275464"/>
            <a:ext cx="2274" cy="2947914"/>
          </a:xfrm>
          <a:prstGeom prst="line">
            <a:avLst/>
          </a:prstGeom>
          <a:ln w="571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B02CA87-1804-44FC-B286-8B04F01226B7}"/>
              </a:ext>
            </a:extLst>
          </p:cNvPr>
          <p:cNvSpPr txBox="1"/>
          <p:nvPr/>
        </p:nvSpPr>
        <p:spPr>
          <a:xfrm>
            <a:off x="6096000" y="3429000"/>
            <a:ext cx="5743738" cy="2554545"/>
          </a:xfrm>
          <a:prstGeom prst="rect">
            <a:avLst/>
          </a:prstGeom>
          <a:noFill/>
        </p:spPr>
        <p:txBody>
          <a:bodyPr wrap="square">
            <a:spAutoFit/>
          </a:bodyPr>
          <a:lstStyle/>
          <a:p>
            <a:r>
              <a:rPr lang="ru-RU" sz="1600" dirty="0">
                <a:solidFill>
                  <a:schemeClr val="accent6">
                    <a:lumMod val="75000"/>
                  </a:schemeClr>
                </a:solidFill>
                <a:latin typeface="Montserrat Black" panose="020B0604020202020204" charset="-52"/>
              </a:rPr>
              <a:t>Временной отрезок, соответствующий этому экологическому кризису, называемому кризисом консументов , приходится на период 10 ― 50 тысяч лет назад. Он справедливо считается первым экологическим кризисом, имеющим антропогенную природу. По сути, он являлся и первым экономическим кризисом в истории человечества, так как характеризовался в первую очередь острой нехваткой пищи в обществе.</a:t>
            </a:r>
            <a:endParaRPr lang="ru-RU" sz="1200" dirty="0">
              <a:solidFill>
                <a:schemeClr val="accent6">
                  <a:lumMod val="75000"/>
                </a:schemeClr>
              </a:solidFill>
              <a:effectLst/>
              <a:latin typeface="Montserrat Black" panose="020B0604020202020204" charset="-52"/>
              <a:ea typeface="Calibri" panose="020F0502020204030204" pitchFamily="34" charset="0"/>
              <a:cs typeface="Times New Roman" panose="02020603050405020304" pitchFamily="18" charset="0"/>
            </a:endParaRPr>
          </a:p>
        </p:txBody>
      </p:sp>
      <p:pic>
        <p:nvPicPr>
          <p:cNvPr id="13" name="Рисунок 12">
            <a:extLst>
              <a:ext uri="{FF2B5EF4-FFF2-40B4-BE49-F238E27FC236}">
                <a16:creationId xmlns:a16="http://schemas.microsoft.com/office/drawing/2014/main" id="{E2C6B70B-91AB-4AB7-96E3-5911D0EF3D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73520" y="264505"/>
            <a:ext cx="3048000" cy="2638425"/>
          </a:xfrm>
          <a:prstGeom prst="ellipse">
            <a:avLst/>
          </a:prstGeom>
        </p:spPr>
      </p:pic>
    </p:spTree>
    <p:extLst>
      <p:ext uri="{BB962C8B-B14F-4D97-AF65-F5344CB8AC3E}">
        <p14:creationId xmlns:p14="http://schemas.microsoft.com/office/powerpoint/2010/main" val="385674147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5627A35-8955-4C02-9AC3-9A9CCF475D74}"/>
              </a:ext>
            </a:extLst>
          </p:cNvPr>
          <p:cNvSpPr txBox="1"/>
          <p:nvPr/>
        </p:nvSpPr>
        <p:spPr>
          <a:xfrm>
            <a:off x="2468316" y="363255"/>
            <a:ext cx="7255368" cy="400110"/>
          </a:xfrm>
          <a:prstGeom prst="rect">
            <a:avLst/>
          </a:prstGeom>
          <a:noFill/>
        </p:spPr>
        <p:txBody>
          <a:bodyPr wrap="square" rtlCol="0">
            <a:spAutoFit/>
          </a:bodyPr>
          <a:lstStyle/>
          <a:p>
            <a:r>
              <a:rPr lang="ru-RU" sz="2000" b="1" dirty="0">
                <a:solidFill>
                  <a:schemeClr val="accent6">
                    <a:lumMod val="75000"/>
                  </a:schemeClr>
                </a:solidFill>
                <a:latin typeface="Montserrat Black" panose="020B0604020202020204" charset="-52"/>
              </a:rPr>
              <a:t>Кризис примитивного поливного земледелия</a:t>
            </a:r>
            <a:endParaRPr lang="ru-RU" sz="2800" dirty="0">
              <a:solidFill>
                <a:schemeClr val="accent6">
                  <a:lumMod val="75000"/>
                </a:schemeClr>
              </a:solidFill>
              <a:latin typeface="Montserrat Black" panose="020B0604020202020204" charset="-52"/>
            </a:endParaRPr>
          </a:p>
        </p:txBody>
      </p:sp>
      <p:cxnSp>
        <p:nvCxnSpPr>
          <p:cNvPr id="7" name="Прямая соединительная линия 6">
            <a:extLst>
              <a:ext uri="{FF2B5EF4-FFF2-40B4-BE49-F238E27FC236}">
                <a16:creationId xmlns:a16="http://schemas.microsoft.com/office/drawing/2014/main" id="{AD6083F9-DFCB-4D50-A99A-2805CE436AE6}"/>
              </a:ext>
            </a:extLst>
          </p:cNvPr>
          <p:cNvCxnSpPr>
            <a:cxnSpLocks/>
          </p:cNvCxnSpPr>
          <p:nvPr/>
        </p:nvCxnSpPr>
        <p:spPr>
          <a:xfrm>
            <a:off x="2129425" y="824920"/>
            <a:ext cx="7064679" cy="0"/>
          </a:xfrm>
          <a:prstGeom prst="line">
            <a:avLst/>
          </a:prstGeom>
          <a:ln w="381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3" name="Прямоугольник: скругленные углы 12">
            <a:extLst>
              <a:ext uri="{FF2B5EF4-FFF2-40B4-BE49-F238E27FC236}">
                <a16:creationId xmlns:a16="http://schemas.microsoft.com/office/drawing/2014/main" id="{E41E3F89-CDA7-46F7-9A3D-FB5F0C35380F}"/>
              </a:ext>
            </a:extLst>
          </p:cNvPr>
          <p:cNvSpPr/>
          <p:nvPr/>
        </p:nvSpPr>
        <p:spPr>
          <a:xfrm>
            <a:off x="588723" y="1615869"/>
            <a:ext cx="3487260" cy="4622094"/>
          </a:xfrm>
          <a:prstGeom prst="roundRect">
            <a:avLst/>
          </a:prstGeom>
          <a:solidFill>
            <a:schemeClr val="accent6">
              <a:lumMod val="75000"/>
              <a:alpha val="79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600" dirty="0">
                <a:solidFill>
                  <a:schemeClr val="bg1"/>
                </a:solidFill>
                <a:latin typeface="Montserrat Black" panose="020B0604020202020204" charset="-52"/>
              </a:rPr>
              <a:t>К новому кризису, возникшему около 1500 лет назад, человеческую расу привело нерациональное использование возделываемых земель. В результате истощения и засоления почв их плодородность заметно снизилась, заставив людей искать альтернативные способы получения урожая.</a:t>
            </a:r>
          </a:p>
        </p:txBody>
      </p:sp>
      <p:sp>
        <p:nvSpPr>
          <p:cNvPr id="15" name="Прямоугольник: скругленные углы 14">
            <a:extLst>
              <a:ext uri="{FF2B5EF4-FFF2-40B4-BE49-F238E27FC236}">
                <a16:creationId xmlns:a16="http://schemas.microsoft.com/office/drawing/2014/main" id="{CCE36D97-C4F9-42CD-8345-4D37AB441915}"/>
              </a:ext>
            </a:extLst>
          </p:cNvPr>
          <p:cNvSpPr/>
          <p:nvPr/>
        </p:nvSpPr>
        <p:spPr>
          <a:xfrm>
            <a:off x="8116018" y="1615869"/>
            <a:ext cx="3821286" cy="4622094"/>
          </a:xfrm>
          <a:prstGeom prst="roundRect">
            <a:avLst/>
          </a:prstGeom>
          <a:solidFill>
            <a:schemeClr val="accent6">
              <a:lumMod val="75000"/>
              <a:alpha val="79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solidFill>
                  <a:schemeClr val="bg1"/>
                </a:solidFill>
                <a:latin typeface="Montserrat Black" panose="020B0604020202020204" charset="-52"/>
              </a:rPr>
              <a:t>Кризис стал толчком в развитии богарного земледелия, предусматривающего возделывание почвы без использования искусственного полива. Таким образом локализация пахотных земель переместилась в районы вблизи оазисов и к подножиям гор. </a:t>
            </a:r>
          </a:p>
        </p:txBody>
      </p:sp>
      <p:pic>
        <p:nvPicPr>
          <p:cNvPr id="1026" name="Picture 2" descr="ИСТОРИЯ ЗЕМЛЕДЕЛИЯ">
            <a:extLst>
              <a:ext uri="{FF2B5EF4-FFF2-40B4-BE49-F238E27FC236}">
                <a16:creationId xmlns:a16="http://schemas.microsoft.com/office/drawing/2014/main" id="{B1E82EDE-6180-4CAC-BBEF-E50695EFC2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90841" y="4027475"/>
            <a:ext cx="2810318" cy="2210488"/>
          </a:xfrm>
          <a:prstGeom prst="flowChartTerminator">
            <a:avLst/>
          </a:prstGeom>
          <a:noFill/>
          <a:extLst>
            <a:ext uri="{909E8E84-426E-40DD-AFC4-6F175D3DCCD1}">
              <a14:hiddenFill xmlns:a14="http://schemas.microsoft.com/office/drawing/2010/main">
                <a:solidFill>
                  <a:srgbClr val="FFFFFF"/>
                </a:solidFill>
              </a14:hiddenFill>
            </a:ext>
          </a:extLst>
        </p:spPr>
      </p:pic>
      <p:pic>
        <p:nvPicPr>
          <p:cNvPr id="1028" name="Picture 4" descr="земледелие - Создать мем - Meme-arsenal.com">
            <a:extLst>
              <a:ext uri="{FF2B5EF4-FFF2-40B4-BE49-F238E27FC236}">
                <a16:creationId xmlns:a16="http://schemas.microsoft.com/office/drawing/2014/main" id="{EFF1A9D8-6FC0-4438-A373-7452326F44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20084" y="1846581"/>
            <a:ext cx="2951832" cy="1967888"/>
          </a:xfrm>
          <a:prstGeom prst="flowChartTerminator">
            <a:avLst/>
          </a:prstGeom>
          <a:noFill/>
          <a:extLst>
            <a:ext uri="{909E8E84-426E-40DD-AFC4-6F175D3DCCD1}">
              <a14:hiddenFill xmlns:a14="http://schemas.microsoft.com/office/drawing/2010/main">
                <a:solidFill>
                  <a:srgbClr val="FFFFFF"/>
                </a:solidFill>
              </a14:hiddenFill>
            </a:ext>
          </a:extLst>
        </p:spPr>
      </p:pic>
      <p:sp>
        <p:nvSpPr>
          <p:cNvPr id="3" name="Половина рамки 2">
            <a:extLst>
              <a:ext uri="{FF2B5EF4-FFF2-40B4-BE49-F238E27FC236}">
                <a16:creationId xmlns:a16="http://schemas.microsoft.com/office/drawing/2014/main" id="{20DB2B7A-B42C-49D2-8C9B-6A6D7D76FE77}"/>
              </a:ext>
            </a:extLst>
          </p:cNvPr>
          <p:cNvSpPr/>
          <p:nvPr/>
        </p:nvSpPr>
        <p:spPr>
          <a:xfrm>
            <a:off x="4233641" y="1412240"/>
            <a:ext cx="914400" cy="914400"/>
          </a:xfrm>
          <a:prstGeom prst="halfFrame">
            <a:avLst/>
          </a:prstGeom>
          <a:solidFill>
            <a:schemeClr val="accent6">
              <a:lumMod val="75000"/>
              <a:alpha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11" name="Половина рамки 10">
            <a:extLst>
              <a:ext uri="{FF2B5EF4-FFF2-40B4-BE49-F238E27FC236}">
                <a16:creationId xmlns:a16="http://schemas.microsoft.com/office/drawing/2014/main" id="{0852F3CA-0351-4901-86F2-2094544271C7}"/>
              </a:ext>
            </a:extLst>
          </p:cNvPr>
          <p:cNvSpPr/>
          <p:nvPr/>
        </p:nvSpPr>
        <p:spPr>
          <a:xfrm rot="10800000">
            <a:off x="7043959" y="5536569"/>
            <a:ext cx="914400" cy="914400"/>
          </a:xfrm>
          <a:prstGeom prst="halfFrame">
            <a:avLst/>
          </a:prstGeom>
          <a:solidFill>
            <a:schemeClr val="accent6">
              <a:lumMod val="75000"/>
              <a:alpha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Tree>
    <p:extLst>
      <p:ext uri="{BB962C8B-B14F-4D97-AF65-F5344CB8AC3E}">
        <p14:creationId xmlns:p14="http://schemas.microsoft.com/office/powerpoint/2010/main" val="323217012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вал 1">
            <a:extLst>
              <a:ext uri="{FF2B5EF4-FFF2-40B4-BE49-F238E27FC236}">
                <a16:creationId xmlns:a16="http://schemas.microsoft.com/office/drawing/2014/main" id="{F2F5E492-F148-4C0D-ACE4-39BEA2E819AD}"/>
              </a:ext>
            </a:extLst>
          </p:cNvPr>
          <p:cNvSpPr/>
          <p:nvPr/>
        </p:nvSpPr>
        <p:spPr>
          <a:xfrm>
            <a:off x="7224217" y="808775"/>
            <a:ext cx="4337108" cy="4295583"/>
          </a:xfrm>
          <a:prstGeom prst="ellipse">
            <a:avLst/>
          </a:prstGeom>
          <a:solidFill>
            <a:schemeClr val="accent6">
              <a:lumMod val="75000"/>
              <a:alpha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Овал 19">
            <a:extLst>
              <a:ext uri="{FF2B5EF4-FFF2-40B4-BE49-F238E27FC236}">
                <a16:creationId xmlns:a16="http://schemas.microsoft.com/office/drawing/2014/main" id="{E19EFD33-157D-49C7-A6FE-D0ACF529A335}"/>
              </a:ext>
            </a:extLst>
          </p:cNvPr>
          <p:cNvSpPr/>
          <p:nvPr/>
        </p:nvSpPr>
        <p:spPr>
          <a:xfrm>
            <a:off x="4375323" y="2956567"/>
            <a:ext cx="3661237" cy="3464554"/>
          </a:xfrm>
          <a:prstGeom prst="ellipse">
            <a:avLst/>
          </a:prstGeom>
          <a:solidFill>
            <a:schemeClr val="accent6">
              <a:lumMod val="75000"/>
              <a:alpha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800"/>
              </a:spcAft>
            </a:pPr>
            <a:r>
              <a:rPr lang="ru-RU" sz="1200" dirty="0">
                <a:solidFill>
                  <a:schemeClr val="bg1"/>
                </a:solidFill>
                <a:latin typeface="Montserrat Black" panose="020B0604020202020204" charset="-52"/>
              </a:rPr>
              <a:t> Между тем продовольственные нужды в разы возросшего населения планеты требовали скорейшего решения вопроса, и выходом на этот раз стала промышленная революция. Повсеместная индустриализация увеличила продуктивность производства путем замены ручного труда на машинный.</a:t>
            </a:r>
            <a:endParaRPr lang="ru-RU" sz="1100" dirty="0">
              <a:solidFill>
                <a:schemeClr val="bg1"/>
              </a:solidFill>
              <a:effectLst/>
              <a:latin typeface="Montserrat Black" panose="020B0604020202020204" charset="-52"/>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21D99D4B-419E-41C1-A00B-FDC6D30C5CD3}"/>
              </a:ext>
            </a:extLst>
          </p:cNvPr>
          <p:cNvSpPr txBox="1"/>
          <p:nvPr/>
        </p:nvSpPr>
        <p:spPr>
          <a:xfrm>
            <a:off x="159026" y="106693"/>
            <a:ext cx="6096000" cy="830997"/>
          </a:xfrm>
          <a:prstGeom prst="rect">
            <a:avLst/>
          </a:prstGeom>
          <a:noFill/>
        </p:spPr>
        <p:txBody>
          <a:bodyPr wrap="square">
            <a:spAutoFit/>
          </a:bodyPr>
          <a:lstStyle/>
          <a:p>
            <a:pPr>
              <a:spcAft>
                <a:spcPts val="300"/>
              </a:spcAft>
            </a:pPr>
            <a:r>
              <a:rPr lang="ru-RU" sz="2400" b="1" dirty="0">
                <a:solidFill>
                  <a:schemeClr val="accent6">
                    <a:lumMod val="75000"/>
                  </a:schemeClr>
                </a:solidFill>
                <a:latin typeface="Montserrat Black" panose="020B0604020202020204" charset="-52"/>
              </a:rPr>
              <a:t>Недостаток растительных ресурсов и продовольствия</a:t>
            </a:r>
            <a:endParaRPr lang="ru-RU" sz="2800" kern="0" dirty="0">
              <a:solidFill>
                <a:schemeClr val="accent6">
                  <a:lumMod val="75000"/>
                </a:schemeClr>
              </a:solidFill>
              <a:effectLst/>
              <a:latin typeface="Montserrat Black" panose="020B0604020202020204" charset="-52"/>
            </a:endParaRPr>
          </a:p>
        </p:txBody>
      </p:sp>
      <p:cxnSp>
        <p:nvCxnSpPr>
          <p:cNvPr id="7" name="Прямая соединительная линия 6">
            <a:extLst>
              <a:ext uri="{FF2B5EF4-FFF2-40B4-BE49-F238E27FC236}">
                <a16:creationId xmlns:a16="http://schemas.microsoft.com/office/drawing/2014/main" id="{E2AF6DB4-3387-4214-AA2F-79865E822098}"/>
              </a:ext>
            </a:extLst>
          </p:cNvPr>
          <p:cNvCxnSpPr/>
          <p:nvPr/>
        </p:nvCxnSpPr>
        <p:spPr>
          <a:xfrm>
            <a:off x="0" y="1026475"/>
            <a:ext cx="6255026" cy="0"/>
          </a:xfrm>
          <a:prstGeom prst="line">
            <a:avLst/>
          </a:prstGeom>
          <a:ln w="381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9" name="Овал 18">
            <a:extLst>
              <a:ext uri="{FF2B5EF4-FFF2-40B4-BE49-F238E27FC236}">
                <a16:creationId xmlns:a16="http://schemas.microsoft.com/office/drawing/2014/main" id="{30130FA1-A81A-41D7-AA44-1C0285ED4925}"/>
              </a:ext>
            </a:extLst>
          </p:cNvPr>
          <p:cNvSpPr/>
          <p:nvPr/>
        </p:nvSpPr>
        <p:spPr>
          <a:xfrm>
            <a:off x="457200" y="1902013"/>
            <a:ext cx="4510585" cy="4295583"/>
          </a:xfrm>
          <a:prstGeom prst="ellipse">
            <a:avLst/>
          </a:prstGeom>
          <a:solidFill>
            <a:schemeClr val="accent6">
              <a:lumMod val="75000"/>
              <a:alpha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600" dirty="0">
                <a:latin typeface="Montserrat Black" panose="020B0604020202020204" charset="-52"/>
              </a:rPr>
              <a:t>Однако ресурсы почвы далеко не безграничны в любой местности, и 250 лет назад активное их использование повлекло за собой очередной кризис, связанный с истощением и снижением плодородности земель. </a:t>
            </a:r>
            <a:endParaRPr lang="ru-RU" sz="1600" dirty="0">
              <a:solidFill>
                <a:schemeClr val="accent6">
                  <a:lumMod val="75000"/>
                </a:schemeClr>
              </a:solidFill>
              <a:latin typeface="Montserrat Black" panose="020B0604020202020204" charset="-52"/>
            </a:endParaRPr>
          </a:p>
        </p:txBody>
      </p:sp>
      <p:pic>
        <p:nvPicPr>
          <p:cNvPr id="11" name="Рисунок 10">
            <a:extLst>
              <a:ext uri="{FF2B5EF4-FFF2-40B4-BE49-F238E27FC236}">
                <a16:creationId xmlns:a16="http://schemas.microsoft.com/office/drawing/2014/main" id="{095F398F-1C36-4053-878B-9BE28F642F0F}"/>
              </a:ext>
            </a:extLst>
          </p:cNvPr>
          <p:cNvPicPr>
            <a:picLocks noChangeAspect="1"/>
          </p:cNvPicPr>
          <p:nvPr/>
        </p:nvPicPr>
        <p:blipFill rotWithShape="1">
          <a:blip r:embed="rId2">
            <a:extLst>
              <a:ext uri="{28A0092B-C50C-407E-A947-70E740481C1C}">
                <a14:useLocalDpi xmlns:a14="http://schemas.microsoft.com/office/drawing/2010/main" val="0"/>
              </a:ext>
            </a:extLst>
          </a:blip>
          <a:srcRect r="2922"/>
          <a:stretch/>
        </p:blipFill>
        <p:spPr>
          <a:xfrm>
            <a:off x="7665720" y="1115066"/>
            <a:ext cx="3713480" cy="3825240"/>
          </a:xfrm>
          <a:prstGeom prst="rect">
            <a:avLst/>
          </a:prstGeom>
        </p:spPr>
      </p:pic>
    </p:spTree>
    <p:extLst>
      <p:ext uri="{BB962C8B-B14F-4D97-AF65-F5344CB8AC3E}">
        <p14:creationId xmlns:p14="http://schemas.microsoft.com/office/powerpoint/2010/main" val="1746996896"/>
      </p:ext>
    </p:extLst>
  </p:cSld>
  <p:clrMapOvr>
    <a:masterClrMapping/>
  </p:clrMapOvr>
  <p:transition spd="slow">
    <p:push dir="u"/>
  </p:transition>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1207</TotalTime>
  <Words>703</Words>
  <Application>Microsoft Office PowerPoint</Application>
  <PresentationFormat>Широкоэкранный</PresentationFormat>
  <Paragraphs>33</Paragraphs>
  <Slides>11</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11</vt:i4>
      </vt:variant>
    </vt:vector>
  </HeadingPairs>
  <TitlesOfParts>
    <vt:vector size="16" baseType="lpstr">
      <vt:lpstr>Montserrat Black</vt:lpstr>
      <vt:lpstr>Arial</vt:lpstr>
      <vt:lpstr>Calibri Light</vt:lpstr>
      <vt:lpstr>Calibri</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Валерия Лавренова</dc:creator>
  <cp:lastModifiedBy>Валерия Лавренова</cp:lastModifiedBy>
  <cp:revision>61</cp:revision>
  <dcterms:created xsi:type="dcterms:W3CDTF">2022-02-14T14:34:21Z</dcterms:created>
  <dcterms:modified xsi:type="dcterms:W3CDTF">2022-09-12T22:34:06Z</dcterms:modified>
</cp:coreProperties>
</file>

<file path=docProps/thumbnail.jpeg>
</file>